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383" r:id="rId2"/>
    <p:sldId id="384" r:id="rId3"/>
    <p:sldId id="385" r:id="rId4"/>
    <p:sldId id="386" r:id="rId5"/>
    <p:sldId id="378" r:id="rId6"/>
    <p:sldId id="379" r:id="rId7"/>
    <p:sldId id="380" r:id="rId8"/>
    <p:sldId id="391" r:id="rId9"/>
    <p:sldId id="381" r:id="rId10"/>
    <p:sldId id="390" r:id="rId11"/>
    <p:sldId id="387" r:id="rId12"/>
    <p:sldId id="388" r:id="rId13"/>
    <p:sldId id="382" r:id="rId14"/>
  </p:sldIdLst>
  <p:sldSz cx="12192000" cy="6858000"/>
  <p:notesSz cx="6858000" cy="9144000"/>
  <p:defaultTextStyle>
    <a:defPPr>
      <a:defRPr lang="en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0058"/>
    <a:srgbClr val="3FC7FF"/>
    <a:srgbClr val="3A98D7"/>
    <a:srgbClr val="34327C"/>
    <a:srgbClr val="3B1B6B"/>
    <a:srgbClr val="2C4E92"/>
    <a:srgbClr val="323782"/>
    <a:srgbClr val="34337D"/>
    <a:srgbClr val="08C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30"/>
    <p:restoredTop sz="89214" autoAdjust="0"/>
  </p:normalViewPr>
  <p:slideViewPr>
    <p:cSldViewPr snapToGrid="0" snapToObjects="1">
      <p:cViewPr>
        <p:scale>
          <a:sx n="96" d="100"/>
          <a:sy n="96" d="100"/>
        </p:scale>
        <p:origin x="498" y="14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Model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99.2</c:v>
                </c:pt>
                <c:pt idx="1">
                  <c:v>99.7</c:v>
                </c:pt>
                <c:pt idx="2">
                  <c:v>98.6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01-4E80-940B-D3F6631B314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Precision_1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99.4</c:v>
                </c:pt>
                <c:pt idx="1">
                  <c:v>99.7</c:v>
                </c:pt>
                <c:pt idx="2">
                  <c:v>99.9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301-4E80-940B-D3F6631B314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Recall_1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97.2</c:v>
                </c:pt>
                <c:pt idx="1">
                  <c:v>99.1</c:v>
                </c:pt>
                <c:pt idx="2">
                  <c:v>94.2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301-4E80-940B-D3F6631B314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inference(secs)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5.3</c:v>
                </c:pt>
                <c:pt idx="1">
                  <c:v>10.4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301-4E80-940B-D3F6631B31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46980400"/>
        <c:axId val="246980880"/>
      </c:barChart>
      <c:catAx>
        <c:axId val="24698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6980880"/>
        <c:crosses val="autoZero"/>
        <c:auto val="1"/>
        <c:lblAlgn val="ctr"/>
        <c:lblOffset val="100"/>
        <c:noMultiLvlLbl val="0"/>
      </c:catAx>
      <c:valAx>
        <c:axId val="246980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6980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Model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97.2</c:v>
                </c:pt>
                <c:pt idx="1">
                  <c:v>97</c:v>
                </c:pt>
                <c:pt idx="2">
                  <c:v>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A1-4EF9-93A8-987B9A9648B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Precision_1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96.4</c:v>
                </c:pt>
                <c:pt idx="1">
                  <c:v>95.6</c:v>
                </c:pt>
                <c:pt idx="2">
                  <c:v>81.8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CA1-4EF9-93A8-987B9A9648B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Recall_1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97.8</c:v>
                </c:pt>
                <c:pt idx="1">
                  <c:v>98.2</c:v>
                </c:pt>
                <c:pt idx="2">
                  <c:v>85.1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CA1-4EF9-93A8-987B9A9648B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inference(secs)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7.7</c:v>
                </c:pt>
                <c:pt idx="1">
                  <c:v>10.4</c:v>
                </c:pt>
                <c:pt idx="2">
                  <c:v>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CA1-4EF9-93A8-987B9A9648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46980400"/>
        <c:axId val="246980880"/>
      </c:barChart>
      <c:catAx>
        <c:axId val="24698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6980880"/>
        <c:crosses val="autoZero"/>
        <c:auto val="1"/>
        <c:lblAlgn val="ctr"/>
        <c:lblOffset val="100"/>
        <c:noMultiLvlLbl val="0"/>
      </c:catAx>
      <c:valAx>
        <c:axId val="246980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6980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Model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97.2</c:v>
                </c:pt>
                <c:pt idx="1">
                  <c:v>97</c:v>
                </c:pt>
                <c:pt idx="2">
                  <c:v>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67-411A-89A8-604AE807855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Precision_1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96.4</c:v>
                </c:pt>
                <c:pt idx="1">
                  <c:v>95.6</c:v>
                </c:pt>
                <c:pt idx="2">
                  <c:v>81.8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67-411A-89A8-604AE807855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Recall_1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97.8</c:v>
                </c:pt>
                <c:pt idx="1">
                  <c:v>98.2</c:v>
                </c:pt>
                <c:pt idx="2">
                  <c:v>85.1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967-411A-89A8-604AE807855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inference(secs)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LR Model</c:v>
                </c:pt>
                <c:pt idx="1">
                  <c:v>XGB Model</c:v>
                </c:pt>
                <c:pt idx="2">
                  <c:v>Random Forest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7.7</c:v>
                </c:pt>
                <c:pt idx="1">
                  <c:v>10.4</c:v>
                </c:pt>
                <c:pt idx="2">
                  <c:v>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967-411A-89A8-604AE80785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46980400"/>
        <c:axId val="246980880"/>
      </c:barChart>
      <c:catAx>
        <c:axId val="24698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6980880"/>
        <c:crosses val="autoZero"/>
        <c:auto val="1"/>
        <c:lblAlgn val="ctr"/>
        <c:lblOffset val="100"/>
        <c:noMultiLvlLbl val="0"/>
      </c:catAx>
      <c:valAx>
        <c:axId val="246980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6980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YouTube</c:v>
                </c:pt>
              </c:strCache>
            </c:strRef>
          </c:tx>
          <c:spPr>
            <a:solidFill>
              <a:srgbClr val="FF0066"/>
            </a:solidFill>
            <a:ln>
              <a:noFill/>
            </a:ln>
            <a:effectLst>
              <a:outerShdw blurRad="152400" dist="38100" dir="2700000" algn="tl" rotWithShape="0">
                <a:srgbClr val="FF0066"/>
              </a:outerShdw>
            </a:effectLst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2022</c:v>
                </c:pt>
                <c:pt idx="1">
                  <c:v>2021</c:v>
                </c:pt>
                <c:pt idx="2">
                  <c:v>2020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B9-3741-A657-A0AAEA874D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Instagram</c:v>
                </c:pt>
              </c:strCache>
            </c:strRef>
          </c:tx>
          <c:spPr>
            <a:solidFill>
              <a:srgbClr val="9900CC"/>
            </a:solidFill>
            <a:ln>
              <a:noFill/>
            </a:ln>
            <a:effectLst>
              <a:outerShdw blurRad="152400" dist="38100" dir="2700000" algn="tl" rotWithShape="0">
                <a:srgbClr val="9900CC"/>
              </a:outerShdw>
            </a:effectLst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2022</c:v>
                </c:pt>
                <c:pt idx="1">
                  <c:v>2021</c:v>
                </c:pt>
                <c:pt idx="2">
                  <c:v>2020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B9-3741-A657-A0AAEA874D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Facebook</c:v>
                </c:pt>
              </c:strCache>
            </c:strRef>
          </c:tx>
          <c:spPr>
            <a:solidFill>
              <a:srgbClr val="0061FF"/>
            </a:solidFill>
            <a:ln>
              <a:noFill/>
            </a:ln>
            <a:effectLst>
              <a:outerShdw blurRad="152400" dist="38100" dir="2700000" algn="tl" rotWithShape="0">
                <a:srgbClr val="0061FF"/>
              </a:outerShdw>
            </a:effectLst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2022</c:v>
                </c:pt>
                <c:pt idx="1">
                  <c:v>2021</c:v>
                </c:pt>
                <c:pt idx="2">
                  <c:v>2020</c:v>
                </c:pt>
                <c:pt idx="3">
                  <c:v>2019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3B9-3741-A657-A0AAEA874D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636348143"/>
        <c:axId val="636348559"/>
      </c:barChart>
      <c:catAx>
        <c:axId val="636348143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bg1"/>
                </a:solidFill>
                <a:effectLst>
                  <a:outerShdw blurRad="317500" sx="102000" sy="102000" algn="ctr" rotWithShape="0">
                    <a:prstClr val="black">
                      <a:alpha val="50000"/>
                    </a:prstClr>
                  </a:outerShdw>
                </a:effectLst>
                <a:latin typeface="Montserrat SemiBold" pitchFamily="2" charset="77"/>
                <a:ea typeface="+mn-ea"/>
                <a:cs typeface="+mn-cs"/>
              </a:defRPr>
            </a:pPr>
            <a:endParaRPr lang="en-LT"/>
          </a:p>
        </c:txPr>
        <c:crossAx val="636348559"/>
        <c:crosses val="autoZero"/>
        <c:auto val="1"/>
        <c:lblAlgn val="ctr"/>
        <c:lblOffset val="100"/>
        <c:noMultiLvlLbl val="0"/>
      </c:catAx>
      <c:valAx>
        <c:axId val="63634855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bg1"/>
                </a:solidFill>
                <a:effectLst>
                  <a:outerShdw blurRad="317500" sx="102000" sy="102000" algn="ctr" rotWithShape="0">
                    <a:prstClr val="black">
                      <a:alpha val="50000"/>
                    </a:prstClr>
                  </a:outerShdw>
                </a:effectLst>
                <a:latin typeface="Montserrat SemiBold" pitchFamily="2" charset="77"/>
                <a:ea typeface="+mn-ea"/>
                <a:cs typeface="+mn-cs"/>
              </a:defRPr>
            </a:pPr>
            <a:endParaRPr lang="en-LT"/>
          </a:p>
        </c:txPr>
        <c:crossAx val="6363481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bg1"/>
              </a:solidFill>
              <a:effectLst>
                <a:outerShdw blurRad="317500" sx="102000" sy="102000" algn="ctr" rotWithShape="0">
                  <a:prstClr val="black">
                    <a:alpha val="50000"/>
                  </a:prstClr>
                </a:outerShdw>
              </a:effectLst>
              <a:latin typeface="Montserrat SemiBold" pitchFamily="2" charset="77"/>
              <a:ea typeface="+mn-ea"/>
              <a:cs typeface="+mn-cs"/>
            </a:defRPr>
          </a:pPr>
          <a:endParaRPr lang="en-L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L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CEE5E0-CFF3-BA4E-8062-8F0B1D4B48DC}" type="datetimeFigureOut">
              <a:t>7/4/2025</a:t>
            </a:fld>
            <a:endParaRPr lang="en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3CD6E-3749-1947-B075-4508CE6FA4B9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779359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https://duotone.shapefactory.co/?i=-HH3cGeAC4o&amp;f=3fc7ff&amp;t=2c0058&amp;q=_</a:t>
            </a:r>
            <a:endParaRPr lang="en-US" dirty="0"/>
          </a:p>
          <a:p>
            <a:r>
              <a:rPr lang="lt-LT" dirty="0"/>
              <a:t>https://duotone.shapefactory.co/?f=3fc7ff&amp;t=2c0058&amp;q=_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1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319707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9D733E-93B6-641D-08A1-A5D3B5E35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8634A6-29C6-9DF3-B284-4F53E50B83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C4D2C2-2EEC-6D25-6AB1-C6388F3B80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https://duotone.shapefactory.co/?i=phIFdC6lA4E&amp;f=3fc7ff&amp;t=2c0058&amp;q=_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433E92-93B8-528D-90D1-D047DA244B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rPr lang="lt-LT" smtClean="0"/>
              <a:t>10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754070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3ACC5-02EB-14E7-7874-E00FD4A92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32664F-EAC9-3D67-0220-FF7D959778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6E3D26-8DD3-EE9B-3709-CF06C9093D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https://duotone.shapefactory.co/?i=phIFdC6lA4E&amp;f=3fc7ff&amp;t=2c0058&amp;q=_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893858-79BD-15EC-D9CE-FC3EF5B253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rPr lang="lt-LT" smtClean="0"/>
              <a:t>11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628635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https://storyset.com/illustration/business-plan/bro</a:t>
            </a:r>
          </a:p>
          <a:p>
            <a:r>
              <a:rPr lang="lt-LT" dirty="0"/>
              <a:t>https://duotone.shapefactory.co/?i=c65n6pgkXkI&amp;f=3fc7ff&amp;t=2c0058&amp;q=_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13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56791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https://duotone.shapefactory.co/?i=-HH3cGeAC4o&amp;f=3fc7ff&amp;t=2c0058&amp;q=_</a:t>
            </a:r>
            <a:endParaRPr lang="en-US" dirty="0"/>
          </a:p>
          <a:p>
            <a:r>
              <a:rPr lang="lt-LT" dirty="0"/>
              <a:t>https://duotone.shapefactory.co/?f=3fc7ff&amp;t=2c0058&amp;q=_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2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221161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https://duotone.shapefactory.co/?i=-HH3cGeAC4o&amp;f=3fc7ff&amp;t=2c0058&amp;q=_</a:t>
            </a:r>
            <a:endParaRPr lang="en-US" dirty="0"/>
          </a:p>
          <a:p>
            <a:r>
              <a:rPr lang="lt-LT" dirty="0"/>
              <a:t>https://duotone.shapefactory.co/?f=3fc7ff&amp;t=2c0058&amp;q=_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3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067511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https://duotone.shapefactory.co/?i=-HH3cGeAC4o&amp;f=3fc7ff&amp;t=2c0058&amp;q=_</a:t>
            </a:r>
            <a:endParaRPr lang="en-US" dirty="0"/>
          </a:p>
          <a:p>
            <a:r>
              <a:rPr lang="lt-LT" dirty="0"/>
              <a:t>https://duotone.shapefactory.co/?f=3fc7ff&amp;t=2c0058&amp;q=_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4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769912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https://storyset.com/illustration/meditation/bro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dirty="0"/>
              <a:t>https://duotone.shapefactory.co/?i=-HH3cGeAC4o&amp;f=3fc7ff&amp;t=2c0058&amp;q=_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5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841405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https://duotone.shapefactory.co/?i=roZgc7SXXmI&amp;f=3fc7ff&amp;t=2c0058&amp;q=_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rPr lang="lt-LT" smtClean="0"/>
              <a:t>6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340491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https://duotone.shapefactory.co/?i=phIFdC6lA4E&amp;f=3fc7ff&amp;t=2c0058&amp;q=_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rPr lang="lt-LT" smtClean="0"/>
              <a:t>7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546421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68BD25-1165-85C7-8196-DE4091360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A3DF99-1588-BB41-CE60-AD22DC91ED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612483-C73F-341A-A505-38B3FB76B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https://duotone.shapefactory.co/?i=phIFdC6lA4E&amp;f=3fc7ff&amp;t=2c0058&amp;q=_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510B0-197E-367D-9F09-09BA9C77D2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rPr lang="lt-LT" smtClean="0"/>
              <a:t>8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438080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5024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6842F-0F20-094A-A10B-9F5C936FC2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01CE5-EFE8-864E-B3A1-85B3D2C33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FC3FD-3F62-2747-A1A2-99AFC9F2B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7/4/2025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2DDCB-ECDC-0D4F-AD05-68A67188A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8EAD5-55E8-E244-BE6E-250F15CB8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232534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D50BD-E621-264B-A1D1-C4166E8EC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BFFE6-8D73-DD45-9B97-D602AC55A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B2E4E-7152-EB46-AA0C-511A1EAAC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7/4/2025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95499-07A2-7B4D-8DF7-BDA90F068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ABF28-D543-6842-B16F-C25570D71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98013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DEBA7-0F59-3145-9182-40B00DCCC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E5F29-62E1-4D49-A327-58A819124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D4BE2-C798-FC4D-A55F-01B205B5A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7/4/2025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FAD-E061-BE44-8A9F-EB68C64C6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6BBA7-4B00-8F49-BE44-49E1D1259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69081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90D8-81A4-AE43-8F1B-FDCA81D1C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B349A-B24B-8540-9EB3-F3DCC4FF9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8B89B-B99E-EC40-BABF-B5DB07190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95FAB-7800-564F-8F7F-9F3FDEA56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7/4/2025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9EE913-D44B-DD4C-BE24-021E819BE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B7B8A0-B0E8-2D42-8AA4-0DE16782E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168952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53741-5A0B-0E42-8D97-1675FF284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10BCE-4F29-3C4B-A837-6305B511E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75617-DA00-B74C-A6A8-127D8CE062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AE68A-3182-FF43-9E8B-1B7E95C035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E562E8-57A1-FA46-9BA8-5543514095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AD75A1-1EEF-4248-A314-B483C5F43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7/4/2025</a:t>
            </a:fld>
            <a:endParaRPr lang="en-L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B833E9-8131-6A40-B38E-DFE1141F1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7B9065-1F2D-7941-AD01-A84B29E4F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060833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0B73-B95D-5B47-B897-E5356AAF6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F801E0-B433-F441-85DD-A3627E280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7/4/2025</a:t>
            </a:fld>
            <a:endParaRPr lang="en-L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B94670-BF4F-B14E-919B-F5FB5CA1E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979E10-B5E7-734E-A861-690BDD5EB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947301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C71CAF-61B1-AC4C-9422-FC8B4463C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7/4/2025</a:t>
            </a:fld>
            <a:endParaRPr lang="en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22585-EEE5-484B-886A-D4A0E2FC0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08CF0-715C-234F-9141-4307E5978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5668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ctang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0B793E3-BAAB-AD4E-B6AD-8B1B91184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81852-2CDD-1F44-8622-0277A506EFB6}" type="datetime1">
              <a:t>7/4/2025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A4BCAFD-0E0C-1440-A552-19E7A71F5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497615" y="5277938"/>
            <a:ext cx="1535016" cy="539785"/>
          </a:xfrm>
        </p:spPr>
        <p:txBody>
          <a:bodyPr anchor="ctr"/>
          <a:lstStyle/>
          <a:p>
            <a:r>
              <a:rPr lang="en-US"/>
              <a:t>FOOTER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D70BFD-12B3-9D4F-97D2-224C0C22E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ffectLst/>
        </p:spPr>
        <p:txBody>
          <a:bodyPr/>
          <a:lstStyle/>
          <a:p>
            <a:fld id="{CF479653-51A7-4104-943F-604636EBCE9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5108E2C-F059-0245-ADF0-20B4A798EE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6176663" cy="6857999"/>
          </a:xfrm>
          <a:custGeom>
            <a:avLst/>
            <a:gdLst>
              <a:gd name="connsiteX0" fmla="*/ 10431933 w 12352523"/>
              <a:gd name="connsiteY0" fmla="*/ 8418535 h 13715998"/>
              <a:gd name="connsiteX1" fmla="*/ 12352523 w 12352523"/>
              <a:gd name="connsiteY1" fmla="*/ 8418535 h 13715998"/>
              <a:gd name="connsiteX2" fmla="*/ 10385201 w 12352523"/>
              <a:gd name="connsiteY2" fmla="*/ 13715998 h 13715998"/>
              <a:gd name="connsiteX3" fmla="*/ 8464611 w 12352523"/>
              <a:gd name="connsiteY3" fmla="*/ 13715998 h 13715998"/>
              <a:gd name="connsiteX4" fmla="*/ 8241117 w 12352523"/>
              <a:gd name="connsiteY4" fmla="*/ 3808871 h 13715998"/>
              <a:gd name="connsiteX5" fmla="*/ 11832937 w 12352523"/>
              <a:gd name="connsiteY5" fmla="*/ 3808871 h 13715998"/>
              <a:gd name="connsiteX6" fmla="*/ 8153719 w 12352523"/>
              <a:gd name="connsiteY6" fmla="*/ 13715998 h 13715998"/>
              <a:gd name="connsiteX7" fmla="*/ 4561901 w 12352523"/>
              <a:gd name="connsiteY7" fmla="*/ 13715998 h 13715998"/>
              <a:gd name="connsiteX8" fmla="*/ 4318628 w 12352523"/>
              <a:gd name="connsiteY8" fmla="*/ 0 h 13715998"/>
              <a:gd name="connsiteX9" fmla="*/ 9291349 w 12352523"/>
              <a:gd name="connsiteY9" fmla="*/ 0 h 13715998"/>
              <a:gd name="connsiteX10" fmla="*/ 4197631 w 12352523"/>
              <a:gd name="connsiteY10" fmla="*/ 13715998 h 13715998"/>
              <a:gd name="connsiteX11" fmla="*/ 0 w 12352523"/>
              <a:gd name="connsiteY11" fmla="*/ 13715998 h 13715998"/>
              <a:gd name="connsiteX12" fmla="*/ 0 w 12352523"/>
              <a:gd name="connsiteY12" fmla="*/ 11628893 h 13715998"/>
              <a:gd name="connsiteX13" fmla="*/ 0 w 12352523"/>
              <a:gd name="connsiteY13" fmla="*/ 0 h 13715998"/>
              <a:gd name="connsiteX14" fmla="*/ 3953721 w 12352523"/>
              <a:gd name="connsiteY14" fmla="*/ 0 h 13715998"/>
              <a:gd name="connsiteX15" fmla="*/ 0 w 12352523"/>
              <a:gd name="connsiteY15" fmla="*/ 10646294 h 13715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352523" h="13715998">
                <a:moveTo>
                  <a:pt x="10431933" y="8418535"/>
                </a:moveTo>
                <a:lnTo>
                  <a:pt x="12352523" y="8418535"/>
                </a:lnTo>
                <a:lnTo>
                  <a:pt x="10385201" y="13715998"/>
                </a:lnTo>
                <a:lnTo>
                  <a:pt x="8464611" y="13715998"/>
                </a:lnTo>
                <a:close/>
                <a:moveTo>
                  <a:pt x="8241117" y="3808871"/>
                </a:moveTo>
                <a:lnTo>
                  <a:pt x="11832937" y="3808871"/>
                </a:lnTo>
                <a:lnTo>
                  <a:pt x="8153719" y="13715998"/>
                </a:lnTo>
                <a:lnTo>
                  <a:pt x="4561901" y="13715998"/>
                </a:lnTo>
                <a:close/>
                <a:moveTo>
                  <a:pt x="4318628" y="0"/>
                </a:moveTo>
                <a:lnTo>
                  <a:pt x="9291349" y="0"/>
                </a:lnTo>
                <a:lnTo>
                  <a:pt x="4197631" y="13715998"/>
                </a:lnTo>
                <a:lnTo>
                  <a:pt x="0" y="13715998"/>
                </a:lnTo>
                <a:lnTo>
                  <a:pt x="0" y="11628893"/>
                </a:lnTo>
                <a:close/>
                <a:moveTo>
                  <a:pt x="0" y="0"/>
                </a:moveTo>
                <a:lnTo>
                  <a:pt x="3953721" y="0"/>
                </a:lnTo>
                <a:lnTo>
                  <a:pt x="0" y="106462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17332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F14934-8114-A045-BF93-A3D0F40B4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6EBB7-564B-9A40-A3DF-7CDFAA5A8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2D4C6-0513-D44D-85BF-D3B800DC0E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ABC42-B106-E749-A4FF-82EB16478A94}" type="datetimeFigureOut">
              <a:t>7/4/2025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0C1C2-08C9-914D-8AEA-F68518A29F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66A1F-7359-0040-9701-58FB410771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7890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60.png"/><Relationship Id="rId17" Type="http://schemas.openxmlformats.org/officeDocument/2006/relationships/slide" Target="slide4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5.png"/><Relationship Id="rId15" Type="http://schemas.openxmlformats.org/officeDocument/2006/relationships/image" Target="../media/image7.png"/><Relationship Id="rId10" Type="http://schemas.openxmlformats.org/officeDocument/2006/relationships/image" Target="../media/image50.png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openxmlformats.org/officeDocument/2006/relationships/image" Target="../media/image7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4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60.png"/><Relationship Id="rId17" Type="http://schemas.openxmlformats.org/officeDocument/2006/relationships/slide" Target="slide4.xm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5.png"/><Relationship Id="rId15" Type="http://schemas.openxmlformats.org/officeDocument/2006/relationships/image" Target="../media/image7.png"/><Relationship Id="rId10" Type="http://schemas.openxmlformats.org/officeDocument/2006/relationships/image" Target="../media/image50.png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openxmlformats.org/officeDocument/2006/relationships/image" Target="../media/image7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60.png"/><Relationship Id="rId17" Type="http://schemas.openxmlformats.org/officeDocument/2006/relationships/slide" Target="slide4.xm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5.png"/><Relationship Id="rId15" Type="http://schemas.openxmlformats.org/officeDocument/2006/relationships/image" Target="../media/image7.png"/><Relationship Id="rId10" Type="http://schemas.openxmlformats.org/officeDocument/2006/relationships/image" Target="../media/image50.png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openxmlformats.org/officeDocument/2006/relationships/image" Target="../media/image7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60.png"/><Relationship Id="rId17" Type="http://schemas.openxmlformats.org/officeDocument/2006/relationships/slide" Target="slide4.xml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5.png"/><Relationship Id="rId15" Type="http://schemas.openxmlformats.org/officeDocument/2006/relationships/image" Target="../media/image7.png"/><Relationship Id="rId10" Type="http://schemas.openxmlformats.org/officeDocument/2006/relationships/image" Target="../media/image50.png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openxmlformats.org/officeDocument/2006/relationships/image" Target="../media/image7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ata.mendeley.com/datasets/vfszbj9b36/1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chart" Target="../charts/chart2.xml"/><Relationship Id="rId5" Type="http://schemas.openxmlformats.org/officeDocument/2006/relationships/image" Target="../media/image9.png"/><Relationship Id="rId4" Type="http://schemas.openxmlformats.org/officeDocument/2006/relationships/hyperlink" Target="https://www.kaggle.com/code/mehakiftikhar/ml-for-email-spam-detection-nlp-classification/inpu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75FD7F-5D03-F141-A260-4BF1386650A6}"/>
              </a:ext>
            </a:extLst>
          </p:cNvPr>
          <p:cNvSpPr txBox="1"/>
          <p:nvPr/>
        </p:nvSpPr>
        <p:spPr>
          <a:xfrm>
            <a:off x="4593833" y="898856"/>
            <a:ext cx="2967479" cy="590931"/>
          </a:xfrm>
          <a:prstGeom prst="rect">
            <a:avLst/>
          </a:prstGeom>
          <a:effectLst/>
        </p:spPr>
        <p:txBody>
          <a:bodyPr vert="horz" lIns="0" tIns="45720" rIns="91440" bIns="45720" rtlCol="0" anchor="t">
            <a:noAutofit/>
          </a:bodyPr>
          <a:lstStyle>
            <a:defPPr>
              <a:defRPr lang="en-LT"/>
            </a:defPPr>
            <a:lvl1pPr defTabSz="914355"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  <a:ea typeface="+mj-ea"/>
                <a:cs typeface="+mj-cs"/>
              </a:defRPr>
            </a:lvl1pPr>
          </a:lstStyle>
          <a:p>
            <a:pPr algn="ctr"/>
            <a:r>
              <a:rPr lang="lt-LT" dirty="0"/>
              <a:t>SCROLLING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B122F-F613-9C4E-BE22-C491BF3A66B4}"/>
              </a:ext>
            </a:extLst>
          </p:cNvPr>
          <p:cNvSpPr txBox="1"/>
          <p:nvPr/>
        </p:nvSpPr>
        <p:spPr>
          <a:xfrm>
            <a:off x="4964113" y="1470617"/>
            <a:ext cx="2263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pc="300">
                <a:solidFill>
                  <a:schemeClr val="bg1"/>
                </a:solidFill>
                <a:effectLst>
                  <a:outerShdw blurRad="317500" dist="190500" dir="5400000" algn="t" rotWithShape="0">
                    <a:srgbClr val="3B1B6B">
                      <a:alpha val="20000"/>
                    </a:srgbClr>
                  </a:outerShdw>
                </a:effectLst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SLIDE ZOOMS</a:t>
            </a:r>
            <a:endParaRPr lang="lt-LT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4593833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015852290"/>
                    </p:ext>
                  </p:extLst>
                </p:nvPr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593833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377359167"/>
                    </p:ext>
                  </p:extLst>
                </p:nvPr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8120548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12706796"/>
                    </p:ext>
                  </p:extLst>
                </p:nvPr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1647263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226993177"/>
                    </p:ext>
                  </p:extLst>
                </p:nvPr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5173978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351563967"/>
                    </p:ext>
                  </p:extLst>
                </p:nvPr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700693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-693103" y="3767524"/>
            <a:ext cx="703175" cy="703175"/>
          </a:xfrm>
          <a:prstGeom prst="rect">
            <a:avLst/>
          </a:prstGeom>
        </p:spPr>
      </p:pic>
      <p:sp>
        <p:nvSpPr>
          <p:cNvPr id="28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752E2DB-DBB1-4D23-872C-836BEC2AED01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41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765AC537-E08B-431E-8F9F-5039DAC686A5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3026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5631B4-2E18-FD4C-612C-DF38677C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snow, sky, mountain&#10;&#10;Description automatically generated">
            <a:extLst>
              <a:ext uri="{FF2B5EF4-FFF2-40B4-BE49-F238E27FC236}">
                <a16:creationId xmlns:a16="http://schemas.microsoft.com/office/drawing/2014/main" id="{6E6EF3E8-A03A-85CE-F41F-9A74893F97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813" b="7813"/>
          <a:stretch/>
        </p:blipFill>
        <p:spPr>
          <a:xfrm>
            <a:off x="-2" y="0"/>
            <a:ext cx="12192002" cy="6858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28A1E41-118D-7DB6-6EDB-DA7A55D03919}"/>
              </a:ext>
            </a:extLst>
          </p:cNvPr>
          <p:cNvGrpSpPr/>
          <p:nvPr/>
        </p:nvGrpSpPr>
        <p:grpSpPr>
          <a:xfrm>
            <a:off x="477165" y="1364720"/>
            <a:ext cx="6898064" cy="4150997"/>
            <a:chOff x="2173761" y="3048737"/>
            <a:chExt cx="13804933" cy="8307292"/>
          </a:xfrm>
        </p:grpSpPr>
        <p:sp useBgFill="1">
          <p:nvSpPr>
            <p:cNvPr id="8" name="Graphic 5">
              <a:extLst>
                <a:ext uri="{FF2B5EF4-FFF2-40B4-BE49-F238E27FC236}">
                  <a16:creationId xmlns:a16="http://schemas.microsoft.com/office/drawing/2014/main" id="{ED917705-1D43-7411-05FA-724C65D8DC61}"/>
                </a:ext>
              </a:extLst>
            </p:cNvPr>
            <p:cNvSpPr/>
            <p:nvPr/>
          </p:nvSpPr>
          <p:spPr>
            <a:xfrm rot="14704215">
              <a:off x="5496506" y="1844622"/>
              <a:ext cx="2329850" cy="4738079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9" name="Graphic 5">
              <a:extLst>
                <a:ext uri="{FF2B5EF4-FFF2-40B4-BE49-F238E27FC236}">
                  <a16:creationId xmlns:a16="http://schemas.microsoft.com/office/drawing/2014/main" id="{7AD13B41-9DB7-14FB-9D8A-614906BE4355}"/>
                </a:ext>
              </a:extLst>
            </p:cNvPr>
            <p:cNvSpPr/>
            <p:nvPr/>
          </p:nvSpPr>
          <p:spPr>
            <a:xfrm rot="14704215">
              <a:off x="10549026" y="8727948"/>
              <a:ext cx="2092008" cy="316415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0" name="Graphic 5">
              <a:extLst>
                <a:ext uri="{FF2B5EF4-FFF2-40B4-BE49-F238E27FC236}">
                  <a16:creationId xmlns:a16="http://schemas.microsoft.com/office/drawing/2014/main" id="{3F7BEBA0-64FF-DC31-9E09-2002B3213077}"/>
                </a:ext>
              </a:extLst>
            </p:cNvPr>
            <p:cNvSpPr/>
            <p:nvPr/>
          </p:nvSpPr>
          <p:spPr>
            <a:xfrm rot="14704215">
              <a:off x="5954901" y="1563660"/>
              <a:ext cx="2329850" cy="6797208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1" name="Graphic 5">
              <a:extLst>
                <a:ext uri="{FF2B5EF4-FFF2-40B4-BE49-F238E27FC236}">
                  <a16:creationId xmlns:a16="http://schemas.microsoft.com/office/drawing/2014/main" id="{E01480FA-5E2F-7923-1D5C-EC6D26D3ACBA}"/>
                </a:ext>
              </a:extLst>
            </p:cNvPr>
            <p:cNvSpPr/>
            <p:nvPr/>
          </p:nvSpPr>
          <p:spPr>
            <a:xfrm rot="14704215">
              <a:off x="6948343" y="532449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88000" sy="88000" algn="l" rotWithShape="0">
                <a:prstClr val="black">
                  <a:alpha val="56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2" name="Graphic 5">
              <a:extLst>
                <a:ext uri="{FF2B5EF4-FFF2-40B4-BE49-F238E27FC236}">
                  <a16:creationId xmlns:a16="http://schemas.microsoft.com/office/drawing/2014/main" id="{8C9CD175-E3D2-B082-7B30-2BF2E3FA260B}"/>
                </a:ext>
              </a:extLst>
            </p:cNvPr>
            <p:cNvSpPr/>
            <p:nvPr/>
          </p:nvSpPr>
          <p:spPr>
            <a:xfrm rot="14704215">
              <a:off x="7911303" y="164590"/>
              <a:ext cx="2329850" cy="1380493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4" name="Graphic 5">
              <a:extLst>
                <a:ext uri="{FF2B5EF4-FFF2-40B4-BE49-F238E27FC236}">
                  <a16:creationId xmlns:a16="http://schemas.microsoft.com/office/drawing/2014/main" id="{9B8C8D3D-7251-1381-421C-68C57A23CEC7}"/>
                </a:ext>
              </a:extLst>
            </p:cNvPr>
            <p:cNvSpPr/>
            <p:nvPr/>
          </p:nvSpPr>
          <p:spPr>
            <a:xfrm rot="14704215">
              <a:off x="9742239" y="5529727"/>
              <a:ext cx="2329850" cy="7802825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3" name="Graphic 5">
              <a:extLst>
                <a:ext uri="{FF2B5EF4-FFF2-40B4-BE49-F238E27FC236}">
                  <a16:creationId xmlns:a16="http://schemas.microsoft.com/office/drawing/2014/main" id="{92DB40BC-D617-1837-A496-610E6A7A89C2}"/>
                </a:ext>
              </a:extLst>
            </p:cNvPr>
            <p:cNvSpPr/>
            <p:nvPr/>
          </p:nvSpPr>
          <p:spPr>
            <a:xfrm rot="14704215">
              <a:off x="8863634" y="2857323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56DAB41-DD79-8D16-FE0B-CA178DA1F5DC}"/>
              </a:ext>
            </a:extLst>
          </p:cNvPr>
          <p:cNvGrpSpPr/>
          <p:nvPr/>
        </p:nvGrpSpPr>
        <p:grpSpPr>
          <a:xfrm>
            <a:off x="7299221" y="876247"/>
            <a:ext cx="4596515" cy="3707906"/>
            <a:chOff x="7579415" y="832180"/>
            <a:chExt cx="4481452" cy="3707906"/>
          </a:xfrm>
        </p:grpSpPr>
        <p:sp>
          <p:nvSpPr>
            <p:cNvPr id="41" name="Title 6">
              <a:extLst>
                <a:ext uri="{FF2B5EF4-FFF2-40B4-BE49-F238E27FC236}">
                  <a16:creationId xmlns:a16="http://schemas.microsoft.com/office/drawing/2014/main" id="{85487361-D604-343A-EF21-61C25A925375}"/>
                </a:ext>
              </a:extLst>
            </p:cNvPr>
            <p:cNvSpPr txBox="1">
              <a:spLocks/>
            </p:cNvSpPr>
            <p:nvPr/>
          </p:nvSpPr>
          <p:spPr>
            <a:xfrm>
              <a:off x="7579415" y="832180"/>
              <a:ext cx="3570686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The Approach</a:t>
              </a:r>
              <a:endParaRPr lang="lt-LT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1A93095-83AE-0128-8471-5E3F3A5E0592}"/>
                </a:ext>
              </a:extLst>
            </p:cNvPr>
            <p:cNvSpPr/>
            <p:nvPr/>
          </p:nvSpPr>
          <p:spPr>
            <a:xfrm>
              <a:off x="7587283" y="1522672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 dirty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8F08805-3BB6-DAE8-038E-AFC7E0110AB7}"/>
                </a:ext>
              </a:extLst>
            </p:cNvPr>
            <p:cNvSpPr txBox="1"/>
            <p:nvPr/>
          </p:nvSpPr>
          <p:spPr>
            <a:xfrm>
              <a:off x="7579416" y="2477983"/>
              <a:ext cx="4481451" cy="2062103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IN" sz="1600" b="1" dirty="0" err="1"/>
                <a:t>Kunnaaaaaaaaaaaaaaaaaaaaaaaaaaaaaaaaa</a:t>
              </a:r>
              <a:endParaRPr lang="en-IN" sz="1600" b="1" dirty="0"/>
            </a:p>
            <a:p>
              <a:endParaRPr lang="en-IN" sz="1600" b="1" dirty="0"/>
            </a:p>
            <a:p>
              <a:r>
                <a:rPr lang="en-IN" sz="1600" b="1" dirty="0" err="1"/>
                <a:t>Adfsdf</a:t>
              </a:r>
              <a:endParaRPr lang="en-IN" sz="1600" b="1" dirty="0"/>
            </a:p>
            <a:p>
              <a:r>
                <a:rPr lang="en-IN" sz="1600" b="1" dirty="0" err="1"/>
                <a:t>Dafsdfds</a:t>
              </a:r>
              <a:endParaRPr lang="en-IN" sz="1600" b="1" dirty="0"/>
            </a:p>
            <a:p>
              <a:r>
                <a:rPr lang="en-IN" sz="1600" b="1" dirty="0" err="1"/>
                <a:t>Asfasd</a:t>
              </a:r>
              <a:endParaRPr lang="en-IN" sz="1600" b="1" dirty="0"/>
            </a:p>
            <a:p>
              <a:br>
                <a:rPr lang="en-US" sz="1600" dirty="0"/>
              </a:br>
              <a:endParaRPr lang="en-IN" sz="1600" dirty="0"/>
            </a:p>
            <a:p>
              <a:endParaRPr lang="en-IN" sz="1600" dirty="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F447DBE-8F7B-0B15-79AB-8BDF0C4638B9}"/>
              </a:ext>
            </a:extLst>
          </p:cNvPr>
          <p:cNvSpPr/>
          <p:nvPr/>
        </p:nvSpPr>
        <p:spPr>
          <a:xfrm>
            <a:off x="-2" y="0"/>
            <a:ext cx="6221898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8A07F95-7D17-C2CE-3550-001682B4B8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8011160"/>
              </p:ext>
            </p:extLst>
          </p:nvPr>
        </p:nvGraphicFramePr>
        <p:xfrm>
          <a:off x="545103" y="919991"/>
          <a:ext cx="5352774" cy="46772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765696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A9B5B9-A50C-F801-46C7-FDD66F760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snow, sky, mountain&#10;&#10;Description automatically generated">
            <a:extLst>
              <a:ext uri="{FF2B5EF4-FFF2-40B4-BE49-F238E27FC236}">
                <a16:creationId xmlns:a16="http://schemas.microsoft.com/office/drawing/2014/main" id="{B3EE98E8-83E7-1D93-3D48-CB91DA2A55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813" b="7813"/>
          <a:stretch/>
        </p:blipFill>
        <p:spPr>
          <a:xfrm>
            <a:off x="-2" y="0"/>
            <a:ext cx="12192002" cy="6858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B74AC90B-26F2-DA29-D4E3-A87192FFA9D1}"/>
              </a:ext>
            </a:extLst>
          </p:cNvPr>
          <p:cNvGrpSpPr/>
          <p:nvPr/>
        </p:nvGrpSpPr>
        <p:grpSpPr>
          <a:xfrm>
            <a:off x="162759" y="1402169"/>
            <a:ext cx="6898064" cy="4150997"/>
            <a:chOff x="2173761" y="3048737"/>
            <a:chExt cx="13804933" cy="8307292"/>
          </a:xfrm>
        </p:grpSpPr>
        <p:sp useBgFill="1">
          <p:nvSpPr>
            <p:cNvPr id="8" name="Graphic 5">
              <a:extLst>
                <a:ext uri="{FF2B5EF4-FFF2-40B4-BE49-F238E27FC236}">
                  <a16:creationId xmlns:a16="http://schemas.microsoft.com/office/drawing/2014/main" id="{16900AD5-1758-70BA-071F-1D42AA5D0952}"/>
                </a:ext>
              </a:extLst>
            </p:cNvPr>
            <p:cNvSpPr/>
            <p:nvPr/>
          </p:nvSpPr>
          <p:spPr>
            <a:xfrm rot="14704215">
              <a:off x="5496506" y="1844622"/>
              <a:ext cx="2329850" cy="4738079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9" name="Graphic 5">
              <a:extLst>
                <a:ext uri="{FF2B5EF4-FFF2-40B4-BE49-F238E27FC236}">
                  <a16:creationId xmlns:a16="http://schemas.microsoft.com/office/drawing/2014/main" id="{A9D961E0-6E3F-780B-50F8-5C96A74B52EC}"/>
                </a:ext>
              </a:extLst>
            </p:cNvPr>
            <p:cNvSpPr/>
            <p:nvPr/>
          </p:nvSpPr>
          <p:spPr>
            <a:xfrm rot="14704215">
              <a:off x="10549026" y="8727948"/>
              <a:ext cx="2092008" cy="316415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0" name="Graphic 5">
              <a:extLst>
                <a:ext uri="{FF2B5EF4-FFF2-40B4-BE49-F238E27FC236}">
                  <a16:creationId xmlns:a16="http://schemas.microsoft.com/office/drawing/2014/main" id="{38562535-9B27-A8A5-0C8B-EA32652E66C7}"/>
                </a:ext>
              </a:extLst>
            </p:cNvPr>
            <p:cNvSpPr/>
            <p:nvPr/>
          </p:nvSpPr>
          <p:spPr>
            <a:xfrm rot="14704215">
              <a:off x="5954901" y="1563660"/>
              <a:ext cx="2329850" cy="6797208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1" name="Graphic 5">
              <a:extLst>
                <a:ext uri="{FF2B5EF4-FFF2-40B4-BE49-F238E27FC236}">
                  <a16:creationId xmlns:a16="http://schemas.microsoft.com/office/drawing/2014/main" id="{9B270E32-DF08-C977-2BD8-C9876FA3F04A}"/>
                </a:ext>
              </a:extLst>
            </p:cNvPr>
            <p:cNvSpPr/>
            <p:nvPr/>
          </p:nvSpPr>
          <p:spPr>
            <a:xfrm rot="14704215">
              <a:off x="6948343" y="532449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88000" sy="88000" algn="l" rotWithShape="0">
                <a:prstClr val="black">
                  <a:alpha val="56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2" name="Graphic 5">
              <a:extLst>
                <a:ext uri="{FF2B5EF4-FFF2-40B4-BE49-F238E27FC236}">
                  <a16:creationId xmlns:a16="http://schemas.microsoft.com/office/drawing/2014/main" id="{3C7521F5-D696-C0B4-97F3-263961EBA1E5}"/>
                </a:ext>
              </a:extLst>
            </p:cNvPr>
            <p:cNvSpPr/>
            <p:nvPr/>
          </p:nvSpPr>
          <p:spPr>
            <a:xfrm rot="14704215">
              <a:off x="7911303" y="164590"/>
              <a:ext cx="2329850" cy="1380493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4" name="Graphic 5">
              <a:extLst>
                <a:ext uri="{FF2B5EF4-FFF2-40B4-BE49-F238E27FC236}">
                  <a16:creationId xmlns:a16="http://schemas.microsoft.com/office/drawing/2014/main" id="{292BD8CA-97D2-5BF8-A2B8-242CE25A330E}"/>
                </a:ext>
              </a:extLst>
            </p:cNvPr>
            <p:cNvSpPr/>
            <p:nvPr/>
          </p:nvSpPr>
          <p:spPr>
            <a:xfrm rot="14704215">
              <a:off x="9742239" y="5529727"/>
              <a:ext cx="2329850" cy="7802825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3" name="Graphic 5">
              <a:extLst>
                <a:ext uri="{FF2B5EF4-FFF2-40B4-BE49-F238E27FC236}">
                  <a16:creationId xmlns:a16="http://schemas.microsoft.com/office/drawing/2014/main" id="{D43FF2DD-ABA4-EFB5-31BE-7C66B8398EAF}"/>
                </a:ext>
              </a:extLst>
            </p:cNvPr>
            <p:cNvSpPr/>
            <p:nvPr/>
          </p:nvSpPr>
          <p:spPr>
            <a:xfrm rot="14704215">
              <a:off x="8863634" y="2857323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</p:grpSp>
      <p:pic>
        <p:nvPicPr>
          <p:cNvPr id="5" name="Picture 4" descr="A black and grey background">
            <a:extLst>
              <a:ext uri="{FF2B5EF4-FFF2-40B4-BE49-F238E27FC236}">
                <a16:creationId xmlns:a16="http://schemas.microsoft.com/office/drawing/2014/main" id="{0D6D4BF3-B052-29C1-97CA-6BC942BF5B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4678" y="-10946"/>
            <a:ext cx="5239210" cy="686894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DAD3A7E-0854-767B-1D68-F6150A0D92A1}"/>
              </a:ext>
            </a:extLst>
          </p:cNvPr>
          <p:cNvSpPr/>
          <p:nvPr/>
        </p:nvSpPr>
        <p:spPr>
          <a:xfrm>
            <a:off x="6954678" y="-21892"/>
            <a:ext cx="5239210" cy="686894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78D7589-E54F-CC28-750C-2749F02D1FB7}"/>
              </a:ext>
            </a:extLst>
          </p:cNvPr>
          <p:cNvGrpSpPr/>
          <p:nvPr/>
        </p:nvGrpSpPr>
        <p:grpSpPr>
          <a:xfrm>
            <a:off x="7282236" y="485074"/>
            <a:ext cx="4747005" cy="5715351"/>
            <a:chOff x="7579415" y="548284"/>
            <a:chExt cx="4628175" cy="5715351"/>
          </a:xfrm>
        </p:grpSpPr>
        <p:sp>
          <p:nvSpPr>
            <p:cNvPr id="41" name="Title 6">
              <a:extLst>
                <a:ext uri="{FF2B5EF4-FFF2-40B4-BE49-F238E27FC236}">
                  <a16:creationId xmlns:a16="http://schemas.microsoft.com/office/drawing/2014/main" id="{0F2A8D78-63D5-C68E-2D41-3155F2D0A325}"/>
                </a:ext>
              </a:extLst>
            </p:cNvPr>
            <p:cNvSpPr txBox="1">
              <a:spLocks/>
            </p:cNvSpPr>
            <p:nvPr/>
          </p:nvSpPr>
          <p:spPr>
            <a:xfrm>
              <a:off x="7579415" y="548284"/>
              <a:ext cx="4628175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Brute-force &amp;</a:t>
              </a:r>
            </a:p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Unauthorized Package Detection</a:t>
              </a:r>
              <a:endParaRPr lang="lt-LT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F58A072-FC7D-582F-31B1-8A8EF756933E}"/>
                </a:ext>
              </a:extLst>
            </p:cNvPr>
            <p:cNvSpPr/>
            <p:nvPr/>
          </p:nvSpPr>
          <p:spPr>
            <a:xfrm>
              <a:off x="7603843" y="2155591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943E1F-0E7C-38E3-260E-0ED8F513D06C}"/>
                </a:ext>
              </a:extLst>
            </p:cNvPr>
            <p:cNvSpPr txBox="1"/>
            <p:nvPr/>
          </p:nvSpPr>
          <p:spPr>
            <a:xfrm>
              <a:off x="7579416" y="2477983"/>
              <a:ext cx="4481451" cy="378565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IN" sz="1600" b="1" dirty="0"/>
                <a:t>Objective</a:t>
              </a:r>
              <a:r>
                <a:rPr lang="en-IN" sz="1600" dirty="0"/>
                <a:t>: </a:t>
              </a:r>
              <a:r>
                <a:rPr lang="en-US" sz="1600" dirty="0"/>
                <a:t>To train an unsupervised model to detect and flag suspicious activity (e.g., brute-force attempts, unauthorized installs</a:t>
              </a:r>
              <a:r>
                <a:rPr lang="en-IN" sz="1600" dirty="0"/>
                <a:t>.</a:t>
              </a:r>
            </a:p>
            <a:p>
              <a:endParaRPr lang="en-IN" sz="1600" dirty="0"/>
            </a:p>
            <a:p>
              <a:r>
                <a:rPr lang="en-IN" sz="1600" b="1" dirty="0"/>
                <a:t>Dataset</a:t>
              </a:r>
              <a:r>
                <a:rPr lang="en-IN" sz="1600" dirty="0"/>
                <a:t>: Uses Synthetic logs(</a:t>
              </a:r>
              <a:r>
                <a:rPr lang="en-IN" sz="1600" dirty="0" err="1"/>
                <a:t>web_auth</a:t>
              </a:r>
              <a:r>
                <a:rPr lang="en-IN" sz="1600" dirty="0"/>
                <a:t> logs, </a:t>
              </a:r>
              <a:r>
                <a:rPr lang="en-IN" sz="1600" dirty="0" err="1"/>
                <a:t>mail_login</a:t>
              </a:r>
              <a:r>
                <a:rPr lang="en-IN" sz="1600" dirty="0"/>
                <a:t> logs) generated using the default log patterns.</a:t>
              </a:r>
            </a:p>
            <a:p>
              <a:endParaRPr lang="en-IN" sz="1600" dirty="0"/>
            </a:p>
            <a:p>
              <a:r>
                <a:rPr lang="en-IN" sz="1600" b="1" dirty="0"/>
                <a:t>Model </a:t>
              </a:r>
              <a:r>
                <a:rPr lang="en-IN" sz="1600" dirty="0"/>
                <a:t>: Isolation Forest</a:t>
              </a:r>
            </a:p>
            <a:p>
              <a:endParaRPr lang="en-US" sz="1600" dirty="0"/>
            </a:p>
            <a:p>
              <a:r>
                <a:rPr lang="en-IN" sz="1600" b="1" dirty="0"/>
                <a:t>Approach Summary:</a:t>
              </a:r>
              <a:r>
                <a:rPr lang="en-US" sz="1600" b="1" dirty="0"/>
                <a:t> </a:t>
              </a:r>
              <a:r>
                <a:rPr lang="en-US" sz="1600" dirty="0"/>
                <a:t>Real time log parsing and</a:t>
              </a:r>
            </a:p>
            <a:p>
              <a:r>
                <a:rPr lang="en-US" sz="1600" dirty="0"/>
                <a:t>Brute-force Detection accompanied by the detection of Unauthorized package installations.</a:t>
              </a:r>
              <a:br>
                <a:rPr lang="en-US" sz="1600" dirty="0"/>
              </a:br>
              <a:endParaRPr lang="en-IN" sz="1600" dirty="0"/>
            </a:p>
            <a:p>
              <a:endParaRPr lang="en-IN" sz="1600" dirty="0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87D06557-1B1C-5EFD-8E8D-6299B4022F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313" y="1103866"/>
            <a:ext cx="6746050" cy="398145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47E4F9A-638B-6201-D9D5-C33468B10BCE}"/>
              </a:ext>
            </a:extLst>
          </p:cNvPr>
          <p:cNvSpPr txBox="1"/>
          <p:nvPr/>
        </p:nvSpPr>
        <p:spPr>
          <a:xfrm>
            <a:off x="160429" y="5125550"/>
            <a:ext cx="66543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solidFill>
                  <a:schemeClr val="bg1"/>
                </a:solidFill>
                <a:latin typeface="Raleway Light" pitchFamily="2" charset="0"/>
              </a:rPr>
              <a:t>Distribution of anomaly scores assigned by the Isolation forest model</a:t>
            </a:r>
          </a:p>
        </p:txBody>
      </p:sp>
    </p:spTree>
    <p:extLst>
      <p:ext uri="{BB962C8B-B14F-4D97-AF65-F5344CB8AC3E}">
        <p14:creationId xmlns:p14="http://schemas.microsoft.com/office/powerpoint/2010/main" val="236811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A565E9-52AD-F6E2-8A02-B5FDE388F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7AD258D3-7BFC-27E6-1917-759AC31B0C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4816A7A-A7C0-0054-2F7F-BA4CE9C910AD}"/>
              </a:ext>
            </a:extLst>
          </p:cNvPr>
          <p:cNvSpPr/>
          <p:nvPr/>
        </p:nvSpPr>
        <p:spPr>
          <a:xfrm>
            <a:off x="7384774" y="2316195"/>
            <a:ext cx="4591878" cy="361154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45D9A4D-EBBB-0D28-2ACD-0BA81640104D}"/>
              </a:ext>
            </a:extLst>
          </p:cNvPr>
          <p:cNvGrpSpPr/>
          <p:nvPr/>
        </p:nvGrpSpPr>
        <p:grpSpPr>
          <a:xfrm>
            <a:off x="7654910" y="930262"/>
            <a:ext cx="4591878" cy="4708489"/>
            <a:chOff x="7612878" y="1562056"/>
            <a:chExt cx="4591878" cy="4708489"/>
          </a:xfrm>
        </p:grpSpPr>
        <p:sp>
          <p:nvSpPr>
            <p:cNvPr id="30" name="Title 6">
              <a:extLst>
                <a:ext uri="{FF2B5EF4-FFF2-40B4-BE49-F238E27FC236}">
                  <a16:creationId xmlns:a16="http://schemas.microsoft.com/office/drawing/2014/main" id="{994B057D-13BA-9F5B-BE16-490CA3B8A1DA}"/>
                </a:ext>
              </a:extLst>
            </p:cNvPr>
            <p:cNvSpPr txBox="1">
              <a:spLocks/>
            </p:cNvSpPr>
            <p:nvPr/>
          </p:nvSpPr>
          <p:spPr>
            <a:xfrm>
              <a:off x="7612878" y="1562056"/>
              <a:ext cx="4591878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Anomaly Detection (Postfix)</a:t>
              </a:r>
              <a:endParaRPr lang="lt-LT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72B9F65-6494-6044-0AAF-2C4A06C4F143}"/>
                </a:ext>
              </a:extLst>
            </p:cNvPr>
            <p:cNvSpPr/>
            <p:nvPr/>
          </p:nvSpPr>
          <p:spPr>
            <a:xfrm>
              <a:off x="7616133" y="2768180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0ABEA4-AFC9-F1D0-5022-CAE512701676}"/>
                </a:ext>
              </a:extLst>
            </p:cNvPr>
            <p:cNvSpPr txBox="1"/>
            <p:nvPr/>
          </p:nvSpPr>
          <p:spPr>
            <a:xfrm>
              <a:off x="7616133" y="3223557"/>
              <a:ext cx="4322219" cy="304698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IN" sz="1600" b="1" dirty="0"/>
                <a:t>Objective</a:t>
              </a:r>
              <a:r>
                <a:rPr lang="en-IN" sz="1600" dirty="0"/>
                <a:t>: </a:t>
              </a:r>
              <a:r>
                <a:rPr lang="en-US" sz="1600" dirty="0"/>
                <a:t>To </a:t>
              </a:r>
              <a:r>
                <a:rPr lang="en-IN" sz="1600" dirty="0"/>
                <a:t>detect logs that exhibit outlier properties in real time.</a:t>
              </a:r>
            </a:p>
            <a:p>
              <a:endParaRPr lang="en-IN" sz="1600" dirty="0"/>
            </a:p>
            <a:p>
              <a:r>
                <a:rPr lang="en-IN" sz="1600" b="1" dirty="0"/>
                <a:t>Dataset</a:t>
              </a:r>
              <a:r>
                <a:rPr lang="en-IN" sz="1600" dirty="0"/>
                <a:t>: ~2000 Postfix and </a:t>
              </a:r>
              <a:r>
                <a:rPr lang="en-IN" sz="1600" dirty="0" err="1"/>
                <a:t>RoundCube</a:t>
              </a:r>
              <a:r>
                <a:rPr lang="en-IN" sz="1600" dirty="0"/>
                <a:t> log entries obtained from the </a:t>
              </a:r>
              <a:r>
                <a:rPr lang="en-IN" sz="1600" dirty="0" err="1"/>
                <a:t>kafka</a:t>
              </a:r>
              <a:r>
                <a:rPr lang="en-IN" sz="1600" dirty="0"/>
                <a:t> stream.</a:t>
              </a:r>
            </a:p>
            <a:p>
              <a:endParaRPr lang="en-IN" sz="1600" dirty="0"/>
            </a:p>
            <a:p>
              <a:r>
                <a:rPr lang="en-IN" sz="1600" b="1" dirty="0"/>
                <a:t>Model</a:t>
              </a:r>
              <a:r>
                <a:rPr lang="en-IN" sz="1600" dirty="0"/>
                <a:t>: Isolation Forest</a:t>
              </a:r>
            </a:p>
            <a:p>
              <a:endParaRPr lang="en-IN" sz="1600" dirty="0"/>
            </a:p>
            <a:p>
              <a:r>
                <a:rPr lang="en-IN" sz="1600" b="1" dirty="0"/>
                <a:t>Approach Summary: </a:t>
              </a:r>
              <a:r>
                <a:rPr lang="en-US" sz="1600" dirty="0"/>
                <a:t>Logs from the Kafka stream are parsed and feature-engineered in real time before being fed into the model for detection and alert generation</a:t>
              </a:r>
              <a:r>
                <a:rPr lang="en-IN" sz="1600" dirty="0"/>
                <a:t>.</a:t>
              </a:r>
            </a:p>
          </p:txBody>
        </p:sp>
      </p:grpSp>
      <p:pic>
        <p:nvPicPr>
          <p:cNvPr id="5" name="Picture Placeholder 4" descr="A picture containing outdoor, nature, mountain&#10;&#10;Description automatically generated">
            <a:extLst>
              <a:ext uri="{FF2B5EF4-FFF2-40B4-BE49-F238E27FC236}">
                <a16:creationId xmlns:a16="http://schemas.microsoft.com/office/drawing/2014/main" id="{2FDE211B-3245-3A63-712C-0EDA1215D4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103" r="22103"/>
          <a:stretch>
            <a:fillRect/>
          </a:stretch>
        </p:blipFill>
        <p:spPr>
          <a:effectLst>
            <a:outerShdw blurRad="508000" dist="255634" algn="l" rotWithShape="0">
              <a:srgbClr val="3B1B6B">
                <a:alpha val="6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47037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6993FC28-BD16-4108-863B-6C93BD3A1F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46" b="8046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B52DDC82-952D-FA4A-BB24-E3AAE49506D5}"/>
              </a:ext>
            </a:extLst>
          </p:cNvPr>
          <p:cNvSpPr txBox="1"/>
          <p:nvPr/>
        </p:nvSpPr>
        <p:spPr>
          <a:xfrm>
            <a:off x="3813976" y="519568"/>
            <a:ext cx="4564071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lt-LT" sz="3600" spc="300" dirty="0">
                <a:solidFill>
                  <a:schemeClr val="bg1"/>
                </a:solidFill>
                <a:effectLst>
                  <a:outerShdw blurRad="317500" dist="127000" dir="5400000" algn="t" rotWithShape="0">
                    <a:schemeClr val="bg1">
                      <a:alpha val="77000"/>
                    </a:schemeClr>
                  </a:outerShdw>
                </a:effectLst>
                <a:latin typeface="Montserrat SemiBold" panose="00000700000000000000" pitchFamily="2" charset="0"/>
              </a:rPr>
              <a:t>GLASSMORPHIC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D8B86FF-2D29-094C-9BC2-171EAF1F878D}"/>
              </a:ext>
            </a:extLst>
          </p:cNvPr>
          <p:cNvSpPr txBox="1"/>
          <p:nvPr/>
        </p:nvSpPr>
        <p:spPr>
          <a:xfrm>
            <a:off x="5407344" y="1091329"/>
            <a:ext cx="1377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z="3600" spc="300">
                <a:solidFill>
                  <a:schemeClr val="bg1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n-US" sz="1800" dirty="0">
                <a:effectLst>
                  <a:outerShdw blurRad="317500" dist="190500" dir="5400000" algn="t" rotWithShape="0">
                    <a:schemeClr val="bg1"/>
                  </a:outerShdw>
                </a:effectLst>
                <a:latin typeface="Montserrat" panose="00000500000000000000" pitchFamily="2" charset="0"/>
              </a:rPr>
              <a:t>CHARTS</a:t>
            </a:r>
            <a:endParaRPr lang="lt-LT" sz="1800" dirty="0">
              <a:effectLst>
                <a:outerShdw blurRad="317500" dist="190500" dir="5400000" algn="t" rotWithShape="0">
                  <a:schemeClr val="bg1"/>
                </a:outerShdw>
              </a:effectLst>
              <a:latin typeface="Montserrat" panose="000005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7E2D827-7A7A-ED4E-AEE5-BB9994F36C56}"/>
              </a:ext>
            </a:extLst>
          </p:cNvPr>
          <p:cNvGrpSpPr/>
          <p:nvPr/>
        </p:nvGrpSpPr>
        <p:grpSpPr>
          <a:xfrm>
            <a:off x="5407344" y="2026727"/>
            <a:ext cx="5230920" cy="3552345"/>
            <a:chOff x="3558974" y="2026727"/>
            <a:chExt cx="5230920" cy="3552345"/>
          </a:xfrm>
        </p:grpSpPr>
        <p:sp useBgFill="1">
          <p:nvSpPr>
            <p:cNvPr id="44" name="Rectangle: Rounded Corners 14">
              <a:extLst>
                <a:ext uri="{FF2B5EF4-FFF2-40B4-BE49-F238E27FC236}">
                  <a16:creationId xmlns:a16="http://schemas.microsoft.com/office/drawing/2014/main" id="{259A588F-1ABE-D84C-94AC-91FA9D555CAD}"/>
                </a:ext>
              </a:extLst>
            </p:cNvPr>
            <p:cNvSpPr/>
            <p:nvPr/>
          </p:nvSpPr>
          <p:spPr>
            <a:xfrm>
              <a:off x="3558974" y="2026727"/>
              <a:ext cx="5230920" cy="3552345"/>
            </a:xfrm>
            <a:prstGeom prst="roundRect">
              <a:avLst>
                <a:gd name="adj" fmla="val 5926"/>
              </a:avLst>
            </a:prstGeom>
            <a:ln w="3175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>
                <a:solidFill>
                  <a:schemeClr val="bg1"/>
                </a:solidFill>
              </a:endParaRPr>
            </a:p>
          </p:txBody>
        </p:sp>
        <p:graphicFrame>
          <p:nvGraphicFramePr>
            <p:cNvPr id="45" name="Chart 44">
              <a:extLst>
                <a:ext uri="{FF2B5EF4-FFF2-40B4-BE49-F238E27FC236}">
                  <a16:creationId xmlns:a16="http://schemas.microsoft.com/office/drawing/2014/main" id="{49708FD5-DF9E-C842-BC8B-4387F34BBF96}"/>
                </a:ext>
              </a:extLst>
            </p:cNvPr>
            <p:cNvGraphicFramePr/>
            <p:nvPr/>
          </p:nvGraphicFramePr>
          <p:xfrm>
            <a:off x="3838726" y="2184607"/>
            <a:ext cx="4671417" cy="334564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7CBCD7C-2E4A-4DCE-B0C8-CFCBC731A28E}"/>
              </a:ext>
            </a:extLst>
          </p:cNvPr>
          <p:cNvGrpSpPr/>
          <p:nvPr/>
        </p:nvGrpSpPr>
        <p:grpSpPr>
          <a:xfrm>
            <a:off x="1701326" y="2287707"/>
            <a:ext cx="3466356" cy="3242549"/>
            <a:chOff x="1701326" y="2287707"/>
            <a:chExt cx="3466356" cy="3242549"/>
          </a:xfrm>
        </p:grpSpPr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0519006-F344-2144-85B5-D5B16EAE799F}"/>
                </a:ext>
              </a:extLst>
            </p:cNvPr>
            <p:cNvSpPr/>
            <p:nvPr/>
          </p:nvSpPr>
          <p:spPr>
            <a:xfrm>
              <a:off x="3905485" y="2417395"/>
              <a:ext cx="429863" cy="429291"/>
            </a:xfrm>
            <a:custGeom>
              <a:avLst/>
              <a:gdLst>
                <a:gd name="connsiteX0" fmla="*/ 5143 w 429863"/>
                <a:gd name="connsiteY0" fmla="*/ 166497 h 429291"/>
                <a:gd name="connsiteX1" fmla="*/ 0 w 429863"/>
                <a:gd name="connsiteY1" fmla="*/ 210121 h 429291"/>
                <a:gd name="connsiteX2" fmla="*/ 23622 w 429863"/>
                <a:gd name="connsiteY2" fmla="*/ 218503 h 429291"/>
                <a:gd name="connsiteX3" fmla="*/ 29813 w 429863"/>
                <a:gd name="connsiteY3" fmla="*/ 262795 h 429291"/>
                <a:gd name="connsiteX4" fmla="*/ 9334 w 429863"/>
                <a:gd name="connsiteY4" fmla="*/ 277654 h 429291"/>
                <a:gd name="connsiteX5" fmla="*/ 26575 w 429863"/>
                <a:gd name="connsiteY5" fmla="*/ 318135 h 429291"/>
                <a:gd name="connsiteX6" fmla="*/ 51435 w 429863"/>
                <a:gd name="connsiteY6" fmla="*/ 313468 h 429291"/>
                <a:gd name="connsiteX7" fmla="*/ 78867 w 429863"/>
                <a:gd name="connsiteY7" fmla="*/ 348710 h 429291"/>
                <a:gd name="connsiteX8" fmla="*/ 68485 w 429863"/>
                <a:gd name="connsiteY8" fmla="*/ 371951 h 429291"/>
                <a:gd name="connsiteX9" fmla="*/ 103727 w 429863"/>
                <a:gd name="connsiteY9" fmla="*/ 398240 h 429291"/>
                <a:gd name="connsiteX10" fmla="*/ 122777 w 429863"/>
                <a:gd name="connsiteY10" fmla="*/ 382048 h 429291"/>
                <a:gd name="connsiteX11" fmla="*/ 164211 w 429863"/>
                <a:gd name="connsiteY11" fmla="*/ 398812 h 429291"/>
                <a:gd name="connsiteX12" fmla="*/ 166878 w 429863"/>
                <a:gd name="connsiteY12" fmla="*/ 424053 h 429291"/>
                <a:gd name="connsiteX13" fmla="*/ 210407 w 429863"/>
                <a:gd name="connsiteY13" fmla="*/ 429292 h 429291"/>
                <a:gd name="connsiteX14" fmla="*/ 218884 w 429863"/>
                <a:gd name="connsiteY14" fmla="*/ 405574 h 429291"/>
                <a:gd name="connsiteX15" fmla="*/ 263176 w 429863"/>
                <a:gd name="connsiteY15" fmla="*/ 399383 h 429291"/>
                <a:gd name="connsiteX16" fmla="*/ 278130 w 429863"/>
                <a:gd name="connsiteY16" fmla="*/ 419767 h 429291"/>
                <a:gd name="connsiteX17" fmla="*/ 318706 w 429863"/>
                <a:gd name="connsiteY17" fmla="*/ 402336 h 429291"/>
                <a:gd name="connsiteX18" fmla="*/ 314230 w 429863"/>
                <a:gd name="connsiteY18" fmla="*/ 377571 h 429291"/>
                <a:gd name="connsiteX19" fmla="*/ 349377 w 429863"/>
                <a:gd name="connsiteY19" fmla="*/ 350139 h 429291"/>
                <a:gd name="connsiteX20" fmla="*/ 372618 w 429863"/>
                <a:gd name="connsiteY20" fmla="*/ 360521 h 429291"/>
                <a:gd name="connsiteX21" fmla="*/ 398907 w 429863"/>
                <a:gd name="connsiteY21" fmla="*/ 325279 h 429291"/>
                <a:gd name="connsiteX22" fmla="*/ 382619 w 429863"/>
                <a:gd name="connsiteY22" fmla="*/ 306229 h 429291"/>
                <a:gd name="connsiteX23" fmla="*/ 399383 w 429863"/>
                <a:gd name="connsiteY23" fmla="*/ 264890 h 429291"/>
                <a:gd name="connsiteX24" fmla="*/ 424624 w 429863"/>
                <a:gd name="connsiteY24" fmla="*/ 262223 h 429291"/>
                <a:gd name="connsiteX25" fmla="*/ 429863 w 429863"/>
                <a:gd name="connsiteY25" fmla="*/ 218599 h 429291"/>
                <a:gd name="connsiteX26" fmla="*/ 406146 w 429863"/>
                <a:gd name="connsiteY26" fmla="*/ 210121 h 429291"/>
                <a:gd name="connsiteX27" fmla="*/ 399955 w 429863"/>
                <a:gd name="connsiteY27" fmla="*/ 165925 h 429291"/>
                <a:gd name="connsiteX28" fmla="*/ 420529 w 429863"/>
                <a:gd name="connsiteY28" fmla="*/ 150971 h 429291"/>
                <a:gd name="connsiteX29" fmla="*/ 403193 w 429863"/>
                <a:gd name="connsiteY29" fmla="*/ 110490 h 429291"/>
                <a:gd name="connsiteX30" fmla="*/ 378428 w 429863"/>
                <a:gd name="connsiteY30" fmla="*/ 115062 h 429291"/>
                <a:gd name="connsiteX31" fmla="*/ 350901 w 429863"/>
                <a:gd name="connsiteY31" fmla="*/ 79915 h 429291"/>
                <a:gd name="connsiteX32" fmla="*/ 361188 w 429863"/>
                <a:gd name="connsiteY32" fmla="*/ 56769 h 429291"/>
                <a:gd name="connsiteX33" fmla="*/ 325660 w 429863"/>
                <a:gd name="connsiteY33" fmla="*/ 30861 h 429291"/>
                <a:gd name="connsiteX34" fmla="*/ 306610 w 429863"/>
                <a:gd name="connsiteY34" fmla="*/ 47149 h 429291"/>
                <a:gd name="connsiteX35" fmla="*/ 265462 w 429863"/>
                <a:gd name="connsiteY35" fmla="*/ 30385 h 429291"/>
                <a:gd name="connsiteX36" fmla="*/ 262795 w 429863"/>
                <a:gd name="connsiteY36" fmla="*/ 5144 h 429291"/>
                <a:gd name="connsiteX37" fmla="*/ 219170 w 429863"/>
                <a:gd name="connsiteY37" fmla="*/ 0 h 429291"/>
                <a:gd name="connsiteX38" fmla="*/ 210693 w 429863"/>
                <a:gd name="connsiteY38" fmla="*/ 23622 h 429291"/>
                <a:gd name="connsiteX39" fmla="*/ 166497 w 429863"/>
                <a:gd name="connsiteY39" fmla="*/ 29908 h 429291"/>
                <a:gd name="connsiteX40" fmla="*/ 151543 w 429863"/>
                <a:gd name="connsiteY40" fmla="*/ 9430 h 429291"/>
                <a:gd name="connsiteX41" fmla="*/ 111062 w 429863"/>
                <a:gd name="connsiteY41" fmla="*/ 26670 h 429291"/>
                <a:gd name="connsiteX42" fmla="*/ 115633 w 429863"/>
                <a:gd name="connsiteY42" fmla="*/ 51435 h 429291"/>
                <a:gd name="connsiteX43" fmla="*/ 80581 w 429863"/>
                <a:gd name="connsiteY43" fmla="*/ 78486 h 429291"/>
                <a:gd name="connsiteX44" fmla="*/ 57436 w 429863"/>
                <a:gd name="connsiteY44" fmla="*/ 68199 h 429291"/>
                <a:gd name="connsiteX45" fmla="*/ 31051 w 429863"/>
                <a:gd name="connsiteY45" fmla="*/ 103442 h 429291"/>
                <a:gd name="connsiteX46" fmla="*/ 47339 w 429863"/>
                <a:gd name="connsiteY46" fmla="*/ 122492 h 429291"/>
                <a:gd name="connsiteX47" fmla="*/ 30575 w 429863"/>
                <a:gd name="connsiteY47" fmla="*/ 163925 h 429291"/>
                <a:gd name="connsiteX48" fmla="*/ 106394 w 429863"/>
                <a:gd name="connsiteY48" fmla="*/ 201454 h 429291"/>
                <a:gd name="connsiteX49" fmla="*/ 227676 w 429863"/>
                <a:gd name="connsiteY49" fmla="*/ 105956 h 429291"/>
                <a:gd name="connsiteX50" fmla="*/ 323183 w 429863"/>
                <a:gd name="connsiteY50" fmla="*/ 227238 h 429291"/>
                <a:gd name="connsiteX51" fmla="*/ 201892 w 429863"/>
                <a:gd name="connsiteY51" fmla="*/ 322736 h 429291"/>
                <a:gd name="connsiteX52" fmla="*/ 201644 w 429863"/>
                <a:gd name="connsiteY52" fmla="*/ 322707 h 429291"/>
                <a:gd name="connsiteX53" fmla="*/ 201644 w 429863"/>
                <a:gd name="connsiteY53" fmla="*/ 322707 h 429291"/>
                <a:gd name="connsiteX54" fmla="*/ 106394 w 429863"/>
                <a:gd name="connsiteY54" fmla="*/ 201454 h 42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29863" h="429291">
                  <a:moveTo>
                    <a:pt x="5143" y="166497"/>
                  </a:moveTo>
                  <a:lnTo>
                    <a:pt x="0" y="210121"/>
                  </a:lnTo>
                  <a:lnTo>
                    <a:pt x="23622" y="218503"/>
                  </a:lnTo>
                  <a:cubicBezTo>
                    <a:pt x="23965" y="233458"/>
                    <a:pt x="26041" y="248317"/>
                    <a:pt x="29813" y="262795"/>
                  </a:cubicBezTo>
                  <a:lnTo>
                    <a:pt x="9334" y="277654"/>
                  </a:lnTo>
                  <a:lnTo>
                    <a:pt x="26575" y="318135"/>
                  </a:lnTo>
                  <a:lnTo>
                    <a:pt x="51435" y="313468"/>
                  </a:lnTo>
                  <a:cubicBezTo>
                    <a:pt x="59179" y="326241"/>
                    <a:pt x="68389" y="338071"/>
                    <a:pt x="78867" y="348710"/>
                  </a:cubicBezTo>
                  <a:lnTo>
                    <a:pt x="68485" y="371951"/>
                  </a:lnTo>
                  <a:lnTo>
                    <a:pt x="103727" y="398240"/>
                  </a:lnTo>
                  <a:lnTo>
                    <a:pt x="122777" y="382048"/>
                  </a:lnTo>
                  <a:cubicBezTo>
                    <a:pt x="135874" y="389268"/>
                    <a:pt x="149781" y="394887"/>
                    <a:pt x="164211" y="398812"/>
                  </a:cubicBezTo>
                  <a:lnTo>
                    <a:pt x="166878" y="424053"/>
                  </a:lnTo>
                  <a:lnTo>
                    <a:pt x="210407" y="429292"/>
                  </a:lnTo>
                  <a:lnTo>
                    <a:pt x="218884" y="405574"/>
                  </a:lnTo>
                  <a:cubicBezTo>
                    <a:pt x="233839" y="405232"/>
                    <a:pt x="248698" y="403155"/>
                    <a:pt x="263176" y="399383"/>
                  </a:cubicBezTo>
                  <a:lnTo>
                    <a:pt x="278130" y="419767"/>
                  </a:lnTo>
                  <a:lnTo>
                    <a:pt x="318706" y="402336"/>
                  </a:lnTo>
                  <a:lnTo>
                    <a:pt x="314230" y="377571"/>
                  </a:lnTo>
                  <a:cubicBezTo>
                    <a:pt x="326965" y="369818"/>
                    <a:pt x="338766" y="360616"/>
                    <a:pt x="349377" y="350139"/>
                  </a:cubicBezTo>
                  <a:lnTo>
                    <a:pt x="372618" y="360521"/>
                  </a:lnTo>
                  <a:lnTo>
                    <a:pt x="398907" y="325279"/>
                  </a:lnTo>
                  <a:lnTo>
                    <a:pt x="382619" y="306229"/>
                  </a:lnTo>
                  <a:cubicBezTo>
                    <a:pt x="389849" y="293170"/>
                    <a:pt x="395478" y="279292"/>
                    <a:pt x="399383" y="264890"/>
                  </a:cubicBezTo>
                  <a:lnTo>
                    <a:pt x="424624" y="262223"/>
                  </a:lnTo>
                  <a:lnTo>
                    <a:pt x="429863" y="218599"/>
                  </a:lnTo>
                  <a:lnTo>
                    <a:pt x="406146" y="210121"/>
                  </a:lnTo>
                  <a:cubicBezTo>
                    <a:pt x="405851" y="195196"/>
                    <a:pt x="403774" y="180356"/>
                    <a:pt x="399955" y="165925"/>
                  </a:cubicBezTo>
                  <a:lnTo>
                    <a:pt x="420529" y="150971"/>
                  </a:lnTo>
                  <a:lnTo>
                    <a:pt x="403193" y="110490"/>
                  </a:lnTo>
                  <a:lnTo>
                    <a:pt x="378428" y="115062"/>
                  </a:lnTo>
                  <a:cubicBezTo>
                    <a:pt x="370646" y="102318"/>
                    <a:pt x="361407" y="90526"/>
                    <a:pt x="350901" y="79915"/>
                  </a:cubicBezTo>
                  <a:lnTo>
                    <a:pt x="361188" y="56769"/>
                  </a:lnTo>
                  <a:lnTo>
                    <a:pt x="325660" y="30861"/>
                  </a:lnTo>
                  <a:lnTo>
                    <a:pt x="306610" y="47149"/>
                  </a:lnTo>
                  <a:cubicBezTo>
                    <a:pt x="293579" y="40014"/>
                    <a:pt x="279768" y="34391"/>
                    <a:pt x="265462" y="30385"/>
                  </a:cubicBezTo>
                  <a:lnTo>
                    <a:pt x="262795" y="5144"/>
                  </a:lnTo>
                  <a:lnTo>
                    <a:pt x="219170" y="0"/>
                  </a:lnTo>
                  <a:lnTo>
                    <a:pt x="210693" y="23622"/>
                  </a:lnTo>
                  <a:cubicBezTo>
                    <a:pt x="195767" y="23991"/>
                    <a:pt x="180937" y="26100"/>
                    <a:pt x="166497" y="29908"/>
                  </a:cubicBezTo>
                  <a:lnTo>
                    <a:pt x="151543" y="9430"/>
                  </a:lnTo>
                  <a:lnTo>
                    <a:pt x="111062" y="26670"/>
                  </a:lnTo>
                  <a:lnTo>
                    <a:pt x="115633" y="51435"/>
                  </a:lnTo>
                  <a:cubicBezTo>
                    <a:pt x="102946" y="59074"/>
                    <a:pt x="91183" y="68151"/>
                    <a:pt x="80581" y="78486"/>
                  </a:cubicBezTo>
                  <a:lnTo>
                    <a:pt x="57436" y="68199"/>
                  </a:lnTo>
                  <a:lnTo>
                    <a:pt x="31051" y="103442"/>
                  </a:lnTo>
                  <a:lnTo>
                    <a:pt x="47339" y="122492"/>
                  </a:lnTo>
                  <a:cubicBezTo>
                    <a:pt x="40129" y="135588"/>
                    <a:pt x="34499" y="149495"/>
                    <a:pt x="30575" y="163925"/>
                  </a:cubicBezTo>
                  <a:close/>
                  <a:moveTo>
                    <a:pt x="106394" y="201454"/>
                  </a:moveTo>
                  <a:cubicBezTo>
                    <a:pt x="113509" y="141589"/>
                    <a:pt x="167811" y="98831"/>
                    <a:pt x="227676" y="105956"/>
                  </a:cubicBezTo>
                  <a:cubicBezTo>
                    <a:pt x="287541" y="113071"/>
                    <a:pt x="330298" y="167373"/>
                    <a:pt x="323183" y="227238"/>
                  </a:cubicBezTo>
                  <a:cubicBezTo>
                    <a:pt x="316058" y="287103"/>
                    <a:pt x="261756" y="329860"/>
                    <a:pt x="201892" y="322736"/>
                  </a:cubicBezTo>
                  <a:cubicBezTo>
                    <a:pt x="201816" y="322726"/>
                    <a:pt x="201730" y="322717"/>
                    <a:pt x="201644" y="322707"/>
                  </a:cubicBezTo>
                  <a:lnTo>
                    <a:pt x="201644" y="322707"/>
                  </a:lnTo>
                  <a:cubicBezTo>
                    <a:pt x="141894" y="315458"/>
                    <a:pt x="99288" y="261223"/>
                    <a:pt x="106394" y="201454"/>
                  </a:cubicBezTo>
                  <a:close/>
                </a:path>
              </a:pathLst>
            </a:custGeom>
            <a:solidFill>
              <a:schemeClr val="bg1"/>
            </a:solidFill>
            <a:ln w="14965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814ADAE-9A17-3041-9A49-8F359DD31509}"/>
                </a:ext>
              </a:extLst>
            </p:cNvPr>
            <p:cNvSpPr/>
            <p:nvPr/>
          </p:nvSpPr>
          <p:spPr>
            <a:xfrm>
              <a:off x="2768009" y="3506102"/>
              <a:ext cx="389382" cy="389477"/>
            </a:xfrm>
            <a:custGeom>
              <a:avLst/>
              <a:gdLst>
                <a:gd name="connsiteX0" fmla="*/ 4667 w 389382"/>
                <a:gd name="connsiteY0" fmla="*/ 151257 h 389477"/>
                <a:gd name="connsiteX1" fmla="*/ 0 w 389382"/>
                <a:gd name="connsiteY1" fmla="*/ 190786 h 389477"/>
                <a:gd name="connsiteX2" fmla="*/ 21431 w 389382"/>
                <a:gd name="connsiteY2" fmla="*/ 198406 h 389477"/>
                <a:gd name="connsiteX3" fmla="*/ 27051 w 389382"/>
                <a:gd name="connsiteY3" fmla="*/ 238506 h 389477"/>
                <a:gd name="connsiteX4" fmla="*/ 8001 w 389382"/>
                <a:gd name="connsiteY4" fmla="*/ 252032 h 389477"/>
                <a:gd name="connsiteX5" fmla="*/ 23622 w 389382"/>
                <a:gd name="connsiteY5" fmla="*/ 288703 h 389477"/>
                <a:gd name="connsiteX6" fmla="*/ 46101 w 389382"/>
                <a:gd name="connsiteY6" fmla="*/ 284417 h 389477"/>
                <a:gd name="connsiteX7" fmla="*/ 70961 w 389382"/>
                <a:gd name="connsiteY7" fmla="*/ 316325 h 389477"/>
                <a:gd name="connsiteX8" fmla="*/ 61436 w 389382"/>
                <a:gd name="connsiteY8" fmla="*/ 337375 h 389477"/>
                <a:gd name="connsiteX9" fmla="*/ 94107 w 389382"/>
                <a:gd name="connsiteY9" fmla="*/ 361379 h 389477"/>
                <a:gd name="connsiteX10" fmla="*/ 111347 w 389382"/>
                <a:gd name="connsiteY10" fmla="*/ 346615 h 389477"/>
                <a:gd name="connsiteX11" fmla="*/ 148876 w 389382"/>
                <a:gd name="connsiteY11" fmla="*/ 361855 h 389477"/>
                <a:gd name="connsiteX12" fmla="*/ 151257 w 389382"/>
                <a:gd name="connsiteY12" fmla="*/ 384715 h 389477"/>
                <a:gd name="connsiteX13" fmla="*/ 190786 w 389382"/>
                <a:gd name="connsiteY13" fmla="*/ 389477 h 389477"/>
                <a:gd name="connsiteX14" fmla="*/ 198406 w 389382"/>
                <a:gd name="connsiteY14" fmla="*/ 367951 h 389477"/>
                <a:gd name="connsiteX15" fmla="*/ 238506 w 389382"/>
                <a:gd name="connsiteY15" fmla="*/ 362331 h 389477"/>
                <a:gd name="connsiteX16" fmla="*/ 252032 w 389382"/>
                <a:gd name="connsiteY16" fmla="*/ 380905 h 389477"/>
                <a:gd name="connsiteX17" fmla="*/ 288608 w 389382"/>
                <a:gd name="connsiteY17" fmla="*/ 365188 h 389477"/>
                <a:gd name="connsiteX18" fmla="*/ 284607 w 389382"/>
                <a:gd name="connsiteY18" fmla="*/ 342329 h 389477"/>
                <a:gd name="connsiteX19" fmla="*/ 316516 w 389382"/>
                <a:gd name="connsiteY19" fmla="*/ 317468 h 389477"/>
                <a:gd name="connsiteX20" fmla="*/ 337566 w 389382"/>
                <a:gd name="connsiteY20" fmla="*/ 326993 h 389477"/>
                <a:gd name="connsiteX21" fmla="*/ 361379 w 389382"/>
                <a:gd name="connsiteY21" fmla="*/ 295180 h 389477"/>
                <a:gd name="connsiteX22" fmla="*/ 346615 w 389382"/>
                <a:gd name="connsiteY22" fmla="*/ 277749 h 389477"/>
                <a:gd name="connsiteX23" fmla="*/ 361855 w 389382"/>
                <a:gd name="connsiteY23" fmla="*/ 240316 h 389477"/>
                <a:gd name="connsiteX24" fmla="*/ 384715 w 389382"/>
                <a:gd name="connsiteY24" fmla="*/ 237839 h 389477"/>
                <a:gd name="connsiteX25" fmla="*/ 389382 w 389382"/>
                <a:gd name="connsiteY25" fmla="*/ 198311 h 389477"/>
                <a:gd name="connsiteX26" fmla="*/ 367951 w 389382"/>
                <a:gd name="connsiteY26" fmla="*/ 190691 h 389477"/>
                <a:gd name="connsiteX27" fmla="*/ 362331 w 389382"/>
                <a:gd name="connsiteY27" fmla="*/ 150590 h 389477"/>
                <a:gd name="connsiteX28" fmla="*/ 381381 w 389382"/>
                <a:gd name="connsiteY28" fmla="*/ 137065 h 389477"/>
                <a:gd name="connsiteX29" fmla="*/ 365665 w 389382"/>
                <a:gd name="connsiteY29" fmla="*/ 100394 h 389477"/>
                <a:gd name="connsiteX30" fmla="*/ 343281 w 389382"/>
                <a:gd name="connsiteY30" fmla="*/ 104489 h 389477"/>
                <a:gd name="connsiteX31" fmla="*/ 318230 w 389382"/>
                <a:gd name="connsiteY31" fmla="*/ 72771 h 389477"/>
                <a:gd name="connsiteX32" fmla="*/ 327755 w 389382"/>
                <a:gd name="connsiteY32" fmla="*/ 51721 h 389477"/>
                <a:gd name="connsiteX33" fmla="*/ 295085 w 389382"/>
                <a:gd name="connsiteY33" fmla="*/ 28004 h 389477"/>
                <a:gd name="connsiteX34" fmla="*/ 277749 w 389382"/>
                <a:gd name="connsiteY34" fmla="*/ 42767 h 389477"/>
                <a:gd name="connsiteX35" fmla="*/ 240411 w 389382"/>
                <a:gd name="connsiteY35" fmla="*/ 27623 h 389477"/>
                <a:gd name="connsiteX36" fmla="*/ 238030 w 389382"/>
                <a:gd name="connsiteY36" fmla="*/ 4763 h 389477"/>
                <a:gd name="connsiteX37" fmla="*/ 198501 w 389382"/>
                <a:gd name="connsiteY37" fmla="*/ 0 h 389477"/>
                <a:gd name="connsiteX38" fmla="*/ 190881 w 389382"/>
                <a:gd name="connsiteY38" fmla="*/ 21527 h 389477"/>
                <a:gd name="connsiteX39" fmla="*/ 150781 w 389382"/>
                <a:gd name="connsiteY39" fmla="*/ 27146 h 389477"/>
                <a:gd name="connsiteX40" fmla="*/ 137255 w 389382"/>
                <a:gd name="connsiteY40" fmla="*/ 8954 h 389477"/>
                <a:gd name="connsiteX41" fmla="*/ 100584 w 389382"/>
                <a:gd name="connsiteY41" fmla="*/ 24575 h 389477"/>
                <a:gd name="connsiteX42" fmla="*/ 104680 w 389382"/>
                <a:gd name="connsiteY42" fmla="*/ 47054 h 389477"/>
                <a:gd name="connsiteX43" fmla="*/ 72771 w 389382"/>
                <a:gd name="connsiteY43" fmla="*/ 71914 h 389477"/>
                <a:gd name="connsiteX44" fmla="*/ 51721 w 389382"/>
                <a:gd name="connsiteY44" fmla="*/ 62389 h 389477"/>
                <a:gd name="connsiteX45" fmla="*/ 27908 w 389382"/>
                <a:gd name="connsiteY45" fmla="*/ 94298 h 389477"/>
                <a:gd name="connsiteX46" fmla="*/ 42672 w 389382"/>
                <a:gd name="connsiteY46" fmla="*/ 111633 h 389477"/>
                <a:gd name="connsiteX47" fmla="*/ 27432 w 389382"/>
                <a:gd name="connsiteY47" fmla="*/ 149162 h 389477"/>
                <a:gd name="connsiteX48" fmla="*/ 96393 w 389382"/>
                <a:gd name="connsiteY48" fmla="*/ 182880 h 389477"/>
                <a:gd name="connsiteX49" fmla="*/ 206302 w 389382"/>
                <a:gd name="connsiteY49" fmla="*/ 96450 h 389477"/>
                <a:gd name="connsiteX50" fmla="*/ 292732 w 389382"/>
                <a:gd name="connsiteY50" fmla="*/ 206359 h 389477"/>
                <a:gd name="connsiteX51" fmla="*/ 182880 w 389382"/>
                <a:gd name="connsiteY51" fmla="*/ 292799 h 389477"/>
                <a:gd name="connsiteX52" fmla="*/ 182880 w 389382"/>
                <a:gd name="connsiteY52" fmla="*/ 292799 h 389477"/>
                <a:gd name="connsiteX53" fmla="*/ 96393 w 389382"/>
                <a:gd name="connsiteY53" fmla="*/ 182880 h 389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89382" h="389477">
                  <a:moveTo>
                    <a:pt x="4667" y="151257"/>
                  </a:moveTo>
                  <a:lnTo>
                    <a:pt x="0" y="190786"/>
                  </a:lnTo>
                  <a:lnTo>
                    <a:pt x="21431" y="198406"/>
                  </a:lnTo>
                  <a:cubicBezTo>
                    <a:pt x="21727" y="211950"/>
                    <a:pt x="23613" y="225409"/>
                    <a:pt x="27051" y="238506"/>
                  </a:cubicBezTo>
                  <a:lnTo>
                    <a:pt x="8001" y="252032"/>
                  </a:lnTo>
                  <a:lnTo>
                    <a:pt x="23622" y="288703"/>
                  </a:lnTo>
                  <a:lnTo>
                    <a:pt x="46101" y="284417"/>
                  </a:lnTo>
                  <a:cubicBezTo>
                    <a:pt x="53130" y="295970"/>
                    <a:pt x="61474" y="306676"/>
                    <a:pt x="70961" y="316325"/>
                  </a:cubicBezTo>
                  <a:lnTo>
                    <a:pt x="61436" y="337375"/>
                  </a:lnTo>
                  <a:lnTo>
                    <a:pt x="94107" y="361379"/>
                  </a:lnTo>
                  <a:lnTo>
                    <a:pt x="111347" y="346615"/>
                  </a:lnTo>
                  <a:cubicBezTo>
                    <a:pt x="123196" y="353187"/>
                    <a:pt x="135798" y="358302"/>
                    <a:pt x="148876" y="361855"/>
                  </a:cubicBezTo>
                  <a:lnTo>
                    <a:pt x="151257" y="384715"/>
                  </a:lnTo>
                  <a:lnTo>
                    <a:pt x="190786" y="389477"/>
                  </a:lnTo>
                  <a:lnTo>
                    <a:pt x="198406" y="367951"/>
                  </a:lnTo>
                  <a:cubicBezTo>
                    <a:pt x="211950" y="367665"/>
                    <a:pt x="225409" y="365779"/>
                    <a:pt x="238506" y="362331"/>
                  </a:cubicBezTo>
                  <a:lnTo>
                    <a:pt x="252032" y="380905"/>
                  </a:lnTo>
                  <a:lnTo>
                    <a:pt x="288608" y="365188"/>
                  </a:lnTo>
                  <a:lnTo>
                    <a:pt x="284607" y="342329"/>
                  </a:lnTo>
                  <a:cubicBezTo>
                    <a:pt x="296161" y="335299"/>
                    <a:pt x="306867" y="326955"/>
                    <a:pt x="316516" y="317468"/>
                  </a:cubicBezTo>
                  <a:lnTo>
                    <a:pt x="337566" y="326993"/>
                  </a:lnTo>
                  <a:lnTo>
                    <a:pt x="361379" y="295180"/>
                  </a:lnTo>
                  <a:lnTo>
                    <a:pt x="346615" y="277749"/>
                  </a:lnTo>
                  <a:cubicBezTo>
                    <a:pt x="353159" y="265919"/>
                    <a:pt x="358273" y="253355"/>
                    <a:pt x="361855" y="240316"/>
                  </a:cubicBezTo>
                  <a:lnTo>
                    <a:pt x="384715" y="237839"/>
                  </a:lnTo>
                  <a:lnTo>
                    <a:pt x="389382" y="198311"/>
                  </a:lnTo>
                  <a:lnTo>
                    <a:pt x="367951" y="190691"/>
                  </a:lnTo>
                  <a:cubicBezTo>
                    <a:pt x="367655" y="177146"/>
                    <a:pt x="365770" y="163687"/>
                    <a:pt x="362331" y="150590"/>
                  </a:cubicBezTo>
                  <a:lnTo>
                    <a:pt x="381381" y="137065"/>
                  </a:lnTo>
                  <a:lnTo>
                    <a:pt x="365665" y="100394"/>
                  </a:lnTo>
                  <a:lnTo>
                    <a:pt x="343281" y="104489"/>
                  </a:lnTo>
                  <a:cubicBezTo>
                    <a:pt x="336175" y="92993"/>
                    <a:pt x="327774" y="82344"/>
                    <a:pt x="318230" y="72771"/>
                  </a:cubicBezTo>
                  <a:lnTo>
                    <a:pt x="327755" y="51721"/>
                  </a:lnTo>
                  <a:lnTo>
                    <a:pt x="295085" y="28004"/>
                  </a:lnTo>
                  <a:lnTo>
                    <a:pt x="277749" y="42767"/>
                  </a:lnTo>
                  <a:cubicBezTo>
                    <a:pt x="265948" y="36252"/>
                    <a:pt x="253413" y="31166"/>
                    <a:pt x="240411" y="27623"/>
                  </a:cubicBezTo>
                  <a:lnTo>
                    <a:pt x="238030" y="4763"/>
                  </a:lnTo>
                  <a:lnTo>
                    <a:pt x="198501" y="0"/>
                  </a:lnTo>
                  <a:lnTo>
                    <a:pt x="190881" y="21527"/>
                  </a:lnTo>
                  <a:cubicBezTo>
                    <a:pt x="177337" y="21822"/>
                    <a:pt x="163878" y="23708"/>
                    <a:pt x="150781" y="27146"/>
                  </a:cubicBezTo>
                  <a:lnTo>
                    <a:pt x="137255" y="8954"/>
                  </a:lnTo>
                  <a:lnTo>
                    <a:pt x="100584" y="24575"/>
                  </a:lnTo>
                  <a:lnTo>
                    <a:pt x="104680" y="47054"/>
                  </a:lnTo>
                  <a:cubicBezTo>
                    <a:pt x="93116" y="54083"/>
                    <a:pt x="82410" y="62427"/>
                    <a:pt x="72771" y="71914"/>
                  </a:cubicBezTo>
                  <a:lnTo>
                    <a:pt x="51721" y="62389"/>
                  </a:lnTo>
                  <a:lnTo>
                    <a:pt x="27908" y="94298"/>
                  </a:lnTo>
                  <a:lnTo>
                    <a:pt x="42672" y="111633"/>
                  </a:lnTo>
                  <a:cubicBezTo>
                    <a:pt x="36147" y="123501"/>
                    <a:pt x="31033" y="136103"/>
                    <a:pt x="27432" y="149162"/>
                  </a:cubicBezTo>
                  <a:close/>
                  <a:moveTo>
                    <a:pt x="96393" y="182880"/>
                  </a:moveTo>
                  <a:cubicBezTo>
                    <a:pt x="102880" y="128664"/>
                    <a:pt x="152086" y="89964"/>
                    <a:pt x="206302" y="96450"/>
                  </a:cubicBezTo>
                  <a:cubicBezTo>
                    <a:pt x="260518" y="102937"/>
                    <a:pt x="299218" y="152143"/>
                    <a:pt x="292732" y="206359"/>
                  </a:cubicBezTo>
                  <a:cubicBezTo>
                    <a:pt x="286255" y="260556"/>
                    <a:pt x="237077" y="299247"/>
                    <a:pt x="182880" y="292799"/>
                  </a:cubicBezTo>
                  <a:lnTo>
                    <a:pt x="182880" y="292799"/>
                  </a:lnTo>
                  <a:cubicBezTo>
                    <a:pt x="128664" y="286293"/>
                    <a:pt x="89964" y="237106"/>
                    <a:pt x="96393" y="18288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B2682CBB-BC1C-A64F-BF06-66149120E2D7}"/>
                </a:ext>
              </a:extLst>
            </p:cNvPr>
            <p:cNvSpPr/>
            <p:nvPr/>
          </p:nvSpPr>
          <p:spPr>
            <a:xfrm>
              <a:off x="3914248" y="4144087"/>
              <a:ext cx="872680" cy="872204"/>
            </a:xfrm>
            <a:custGeom>
              <a:avLst/>
              <a:gdLst>
                <a:gd name="connsiteX0" fmla="*/ 872680 w 872680"/>
                <a:gd name="connsiteY0" fmla="*/ 483013 h 872204"/>
                <a:gd name="connsiteX1" fmla="*/ 872680 w 872680"/>
                <a:gd name="connsiteY1" fmla="*/ 393382 h 872204"/>
                <a:gd name="connsiteX2" fmla="*/ 822674 w 872680"/>
                <a:gd name="connsiteY2" fmla="*/ 382048 h 872204"/>
                <a:gd name="connsiteX3" fmla="*/ 799434 w 872680"/>
                <a:gd name="connsiteY3" fmla="*/ 293846 h 872204"/>
                <a:gd name="connsiteX4" fmla="*/ 837534 w 872680"/>
                <a:gd name="connsiteY4" fmla="*/ 258699 h 872204"/>
                <a:gd name="connsiteX5" fmla="*/ 792575 w 872680"/>
                <a:gd name="connsiteY5" fmla="*/ 180594 h 872204"/>
                <a:gd name="connsiteX6" fmla="*/ 743426 w 872680"/>
                <a:gd name="connsiteY6" fmla="*/ 196120 h 872204"/>
                <a:gd name="connsiteX7" fmla="*/ 679228 w 872680"/>
                <a:gd name="connsiteY7" fmla="*/ 131445 h 872204"/>
                <a:gd name="connsiteX8" fmla="*/ 694754 w 872680"/>
                <a:gd name="connsiteY8" fmla="*/ 81820 h 872204"/>
                <a:gd name="connsiteX9" fmla="*/ 616934 w 872680"/>
                <a:gd name="connsiteY9" fmla="*/ 36957 h 872204"/>
                <a:gd name="connsiteX10" fmla="*/ 582168 w 872680"/>
                <a:gd name="connsiteY10" fmla="*/ 74390 h 872204"/>
                <a:gd name="connsiteX11" fmla="*/ 494157 w 872680"/>
                <a:gd name="connsiteY11" fmla="*/ 50482 h 872204"/>
                <a:gd name="connsiteX12" fmla="*/ 482727 w 872680"/>
                <a:gd name="connsiteY12" fmla="*/ 0 h 872204"/>
                <a:gd name="connsiteX13" fmla="*/ 393097 w 872680"/>
                <a:gd name="connsiteY13" fmla="*/ 0 h 872204"/>
                <a:gd name="connsiteX14" fmla="*/ 381667 w 872680"/>
                <a:gd name="connsiteY14" fmla="*/ 50101 h 872204"/>
                <a:gd name="connsiteX15" fmla="*/ 293465 w 872680"/>
                <a:gd name="connsiteY15" fmla="*/ 73342 h 872204"/>
                <a:gd name="connsiteX16" fmla="*/ 258318 w 872680"/>
                <a:gd name="connsiteY16" fmla="*/ 35242 h 872204"/>
                <a:gd name="connsiteX17" fmla="*/ 180689 w 872680"/>
                <a:gd name="connsiteY17" fmla="*/ 80010 h 872204"/>
                <a:gd name="connsiteX18" fmla="*/ 195834 w 872680"/>
                <a:gd name="connsiteY18" fmla="*/ 129159 h 872204"/>
                <a:gd name="connsiteX19" fmla="*/ 131159 w 872680"/>
                <a:gd name="connsiteY19" fmla="*/ 193262 h 872204"/>
                <a:gd name="connsiteX20" fmla="*/ 81629 w 872680"/>
                <a:gd name="connsiteY20" fmla="*/ 177927 h 872204"/>
                <a:gd name="connsiteX21" fmla="*/ 36862 w 872680"/>
                <a:gd name="connsiteY21" fmla="*/ 255460 h 872204"/>
                <a:gd name="connsiteX22" fmla="*/ 74390 w 872680"/>
                <a:gd name="connsiteY22" fmla="*/ 290417 h 872204"/>
                <a:gd name="connsiteX23" fmla="*/ 50483 w 872680"/>
                <a:gd name="connsiteY23" fmla="*/ 378333 h 872204"/>
                <a:gd name="connsiteX24" fmla="*/ 0 w 872680"/>
                <a:gd name="connsiteY24" fmla="*/ 389858 h 872204"/>
                <a:gd name="connsiteX25" fmla="*/ 0 w 872680"/>
                <a:gd name="connsiteY25" fmla="*/ 479488 h 872204"/>
                <a:gd name="connsiteX26" fmla="*/ 50006 w 872680"/>
                <a:gd name="connsiteY26" fmla="*/ 490918 h 872204"/>
                <a:gd name="connsiteX27" fmla="*/ 73247 w 872680"/>
                <a:gd name="connsiteY27" fmla="*/ 579025 h 872204"/>
                <a:gd name="connsiteX28" fmla="*/ 35147 w 872680"/>
                <a:gd name="connsiteY28" fmla="*/ 614267 h 872204"/>
                <a:gd name="connsiteX29" fmla="*/ 80010 w 872680"/>
                <a:gd name="connsiteY29" fmla="*/ 692087 h 872204"/>
                <a:gd name="connsiteX30" fmla="*/ 129064 w 872680"/>
                <a:gd name="connsiteY30" fmla="*/ 676942 h 872204"/>
                <a:gd name="connsiteX31" fmla="*/ 193453 w 872680"/>
                <a:gd name="connsiteY31" fmla="*/ 741331 h 872204"/>
                <a:gd name="connsiteX32" fmla="*/ 178118 w 872680"/>
                <a:gd name="connsiteY32" fmla="*/ 790956 h 872204"/>
                <a:gd name="connsiteX33" fmla="*/ 256032 w 872680"/>
                <a:gd name="connsiteY33" fmla="*/ 835819 h 872204"/>
                <a:gd name="connsiteX34" fmla="*/ 290798 w 872680"/>
                <a:gd name="connsiteY34" fmla="*/ 797719 h 872204"/>
                <a:gd name="connsiteX35" fmla="*/ 378333 w 872680"/>
                <a:gd name="connsiteY35" fmla="*/ 821722 h 872204"/>
                <a:gd name="connsiteX36" fmla="*/ 389763 w 872680"/>
                <a:gd name="connsiteY36" fmla="*/ 872204 h 872204"/>
                <a:gd name="connsiteX37" fmla="*/ 479488 w 872680"/>
                <a:gd name="connsiteY37" fmla="*/ 872204 h 872204"/>
                <a:gd name="connsiteX38" fmla="*/ 490823 w 872680"/>
                <a:gd name="connsiteY38" fmla="*/ 822198 h 872204"/>
                <a:gd name="connsiteX39" fmla="*/ 579120 w 872680"/>
                <a:gd name="connsiteY39" fmla="*/ 798766 h 872204"/>
                <a:gd name="connsiteX40" fmla="*/ 614267 w 872680"/>
                <a:gd name="connsiteY40" fmla="*/ 836866 h 872204"/>
                <a:gd name="connsiteX41" fmla="*/ 692087 w 872680"/>
                <a:gd name="connsiteY41" fmla="*/ 792004 h 872204"/>
                <a:gd name="connsiteX42" fmla="*/ 676942 w 872680"/>
                <a:gd name="connsiteY42" fmla="*/ 742950 h 872204"/>
                <a:gd name="connsiteX43" fmla="*/ 741617 w 872680"/>
                <a:gd name="connsiteY43" fmla="*/ 678847 h 872204"/>
                <a:gd name="connsiteX44" fmla="*/ 791147 w 872680"/>
                <a:gd name="connsiteY44" fmla="*/ 694182 h 872204"/>
                <a:gd name="connsiteX45" fmla="*/ 836009 w 872680"/>
                <a:gd name="connsiteY45" fmla="*/ 616267 h 872204"/>
                <a:gd name="connsiteX46" fmla="*/ 798386 w 872680"/>
                <a:gd name="connsiteY46" fmla="*/ 581406 h 872204"/>
                <a:gd name="connsiteX47" fmla="*/ 822388 w 872680"/>
                <a:gd name="connsiteY47" fmla="*/ 493395 h 872204"/>
                <a:gd name="connsiteX48" fmla="*/ 717709 w 872680"/>
                <a:gd name="connsiteY48" fmla="*/ 436721 h 872204"/>
                <a:gd name="connsiteX49" fmla="*/ 436340 w 872680"/>
                <a:gd name="connsiteY49" fmla="*/ 718090 h 872204"/>
                <a:gd name="connsiteX50" fmla="*/ 154972 w 872680"/>
                <a:gd name="connsiteY50" fmla="*/ 436721 h 872204"/>
                <a:gd name="connsiteX51" fmla="*/ 436340 w 872680"/>
                <a:gd name="connsiteY51" fmla="*/ 155353 h 872204"/>
                <a:gd name="connsiteX52" fmla="*/ 436340 w 872680"/>
                <a:gd name="connsiteY52" fmla="*/ 155353 h 872204"/>
                <a:gd name="connsiteX53" fmla="*/ 717709 w 872680"/>
                <a:gd name="connsiteY53" fmla="*/ 436721 h 87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872680" h="872204">
                  <a:moveTo>
                    <a:pt x="872680" y="483013"/>
                  </a:moveTo>
                  <a:lnTo>
                    <a:pt x="872680" y="393382"/>
                  </a:lnTo>
                  <a:lnTo>
                    <a:pt x="822674" y="382048"/>
                  </a:lnTo>
                  <a:cubicBezTo>
                    <a:pt x="818436" y="351834"/>
                    <a:pt x="810635" y="322221"/>
                    <a:pt x="799434" y="293846"/>
                  </a:cubicBezTo>
                  <a:lnTo>
                    <a:pt x="837534" y="258699"/>
                  </a:lnTo>
                  <a:lnTo>
                    <a:pt x="792575" y="180594"/>
                  </a:lnTo>
                  <a:lnTo>
                    <a:pt x="743426" y="196120"/>
                  </a:lnTo>
                  <a:cubicBezTo>
                    <a:pt x="724605" y="172145"/>
                    <a:pt x="703069" y="150438"/>
                    <a:pt x="679228" y="131445"/>
                  </a:cubicBezTo>
                  <a:lnTo>
                    <a:pt x="694754" y="81820"/>
                  </a:lnTo>
                  <a:lnTo>
                    <a:pt x="616934" y="36957"/>
                  </a:lnTo>
                  <a:lnTo>
                    <a:pt x="582168" y="74390"/>
                  </a:lnTo>
                  <a:cubicBezTo>
                    <a:pt x="553879" y="62970"/>
                    <a:pt x="524332" y="54950"/>
                    <a:pt x="494157" y="50482"/>
                  </a:cubicBezTo>
                  <a:lnTo>
                    <a:pt x="482727" y="0"/>
                  </a:lnTo>
                  <a:lnTo>
                    <a:pt x="393097" y="0"/>
                  </a:lnTo>
                  <a:lnTo>
                    <a:pt x="381667" y="50101"/>
                  </a:lnTo>
                  <a:cubicBezTo>
                    <a:pt x="351444" y="54302"/>
                    <a:pt x="321831" y="62103"/>
                    <a:pt x="293465" y="73342"/>
                  </a:cubicBezTo>
                  <a:lnTo>
                    <a:pt x="258318" y="35242"/>
                  </a:lnTo>
                  <a:lnTo>
                    <a:pt x="180689" y="80010"/>
                  </a:lnTo>
                  <a:lnTo>
                    <a:pt x="195834" y="129159"/>
                  </a:lnTo>
                  <a:cubicBezTo>
                    <a:pt x="171860" y="147942"/>
                    <a:pt x="150152" y="169459"/>
                    <a:pt x="131159" y="193262"/>
                  </a:cubicBezTo>
                  <a:lnTo>
                    <a:pt x="81629" y="177927"/>
                  </a:lnTo>
                  <a:lnTo>
                    <a:pt x="36862" y="255460"/>
                  </a:lnTo>
                  <a:lnTo>
                    <a:pt x="74390" y="290417"/>
                  </a:lnTo>
                  <a:cubicBezTo>
                    <a:pt x="62979" y="318678"/>
                    <a:pt x="54959" y="348186"/>
                    <a:pt x="50483" y="378333"/>
                  </a:cubicBezTo>
                  <a:lnTo>
                    <a:pt x="0" y="389858"/>
                  </a:lnTo>
                  <a:lnTo>
                    <a:pt x="0" y="479488"/>
                  </a:lnTo>
                  <a:lnTo>
                    <a:pt x="50006" y="490918"/>
                  </a:lnTo>
                  <a:cubicBezTo>
                    <a:pt x="54302" y="521093"/>
                    <a:pt x="62094" y="550659"/>
                    <a:pt x="73247" y="579025"/>
                  </a:cubicBezTo>
                  <a:lnTo>
                    <a:pt x="35147" y="614267"/>
                  </a:lnTo>
                  <a:lnTo>
                    <a:pt x="80010" y="692087"/>
                  </a:lnTo>
                  <a:lnTo>
                    <a:pt x="129064" y="676942"/>
                  </a:lnTo>
                  <a:cubicBezTo>
                    <a:pt x="147933" y="700859"/>
                    <a:pt x="169536" y="722462"/>
                    <a:pt x="193453" y="741331"/>
                  </a:cubicBezTo>
                  <a:lnTo>
                    <a:pt x="178118" y="790956"/>
                  </a:lnTo>
                  <a:lnTo>
                    <a:pt x="256032" y="835819"/>
                  </a:lnTo>
                  <a:lnTo>
                    <a:pt x="290798" y="797719"/>
                  </a:lnTo>
                  <a:cubicBezTo>
                    <a:pt x="318926" y="809158"/>
                    <a:pt x="348310" y="817216"/>
                    <a:pt x="378333" y="821722"/>
                  </a:cubicBezTo>
                  <a:lnTo>
                    <a:pt x="389763" y="872204"/>
                  </a:lnTo>
                  <a:lnTo>
                    <a:pt x="479488" y="872204"/>
                  </a:lnTo>
                  <a:lnTo>
                    <a:pt x="490823" y="822198"/>
                  </a:lnTo>
                  <a:cubicBezTo>
                    <a:pt x="521065" y="817854"/>
                    <a:pt x="550698" y="809987"/>
                    <a:pt x="579120" y="798766"/>
                  </a:cubicBezTo>
                  <a:lnTo>
                    <a:pt x="614267" y="836866"/>
                  </a:lnTo>
                  <a:lnTo>
                    <a:pt x="692087" y="792004"/>
                  </a:lnTo>
                  <a:lnTo>
                    <a:pt x="676942" y="742950"/>
                  </a:lnTo>
                  <a:cubicBezTo>
                    <a:pt x="700935" y="724195"/>
                    <a:pt x="722643" y="702678"/>
                    <a:pt x="741617" y="678847"/>
                  </a:cubicBezTo>
                  <a:lnTo>
                    <a:pt x="791147" y="694182"/>
                  </a:lnTo>
                  <a:lnTo>
                    <a:pt x="836009" y="616267"/>
                  </a:lnTo>
                  <a:lnTo>
                    <a:pt x="798386" y="581406"/>
                  </a:lnTo>
                  <a:cubicBezTo>
                    <a:pt x="809797" y="553107"/>
                    <a:pt x="817845" y="523570"/>
                    <a:pt x="822388" y="493395"/>
                  </a:cubicBezTo>
                  <a:close/>
                  <a:moveTo>
                    <a:pt x="717709" y="436721"/>
                  </a:moveTo>
                  <a:cubicBezTo>
                    <a:pt x="717709" y="592112"/>
                    <a:pt x="591741" y="718090"/>
                    <a:pt x="436340" y="718090"/>
                  </a:cubicBezTo>
                  <a:cubicBezTo>
                    <a:pt x="280949" y="718090"/>
                    <a:pt x="154972" y="592121"/>
                    <a:pt x="154972" y="436721"/>
                  </a:cubicBezTo>
                  <a:cubicBezTo>
                    <a:pt x="154972" y="281330"/>
                    <a:pt x="280940" y="155353"/>
                    <a:pt x="436340" y="155353"/>
                  </a:cubicBezTo>
                  <a:lnTo>
                    <a:pt x="436340" y="155353"/>
                  </a:lnTo>
                  <a:cubicBezTo>
                    <a:pt x="591731" y="155353"/>
                    <a:pt x="717709" y="281330"/>
                    <a:pt x="717709" y="4367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0447EB38-65E2-D747-B77A-CEA34F7CC330}"/>
                </a:ext>
              </a:extLst>
            </p:cNvPr>
            <p:cNvSpPr/>
            <p:nvPr/>
          </p:nvSpPr>
          <p:spPr>
            <a:xfrm>
              <a:off x="2998705" y="2402059"/>
              <a:ext cx="230886" cy="53244"/>
            </a:xfrm>
            <a:custGeom>
              <a:avLst/>
              <a:gdLst>
                <a:gd name="connsiteX0" fmla="*/ 0 w 230886"/>
                <a:gd name="connsiteY0" fmla="*/ 0 h 53244"/>
                <a:gd name="connsiteX1" fmla="*/ 230886 w 230886"/>
                <a:gd name="connsiteY1" fmla="*/ 0 h 53244"/>
                <a:gd name="connsiteX2" fmla="*/ 230886 w 230886"/>
                <a:gd name="connsiteY2" fmla="*/ 53245 h 53244"/>
                <a:gd name="connsiteX3" fmla="*/ 0 w 230886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886" h="53244">
                  <a:moveTo>
                    <a:pt x="0" y="0"/>
                  </a:moveTo>
                  <a:lnTo>
                    <a:pt x="230886" y="0"/>
                  </a:lnTo>
                  <a:lnTo>
                    <a:pt x="230886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E67D234C-628D-C246-B210-AD3D0D7B4FE8}"/>
                </a:ext>
              </a:extLst>
            </p:cNvPr>
            <p:cNvSpPr/>
            <p:nvPr/>
          </p:nvSpPr>
          <p:spPr>
            <a:xfrm>
              <a:off x="2998705" y="2479021"/>
              <a:ext cx="151733" cy="53244"/>
            </a:xfrm>
            <a:custGeom>
              <a:avLst/>
              <a:gdLst>
                <a:gd name="connsiteX0" fmla="*/ 0 w 151733"/>
                <a:gd name="connsiteY0" fmla="*/ 0 h 53244"/>
                <a:gd name="connsiteX1" fmla="*/ 151733 w 151733"/>
                <a:gd name="connsiteY1" fmla="*/ 0 h 53244"/>
                <a:gd name="connsiteX2" fmla="*/ 151733 w 151733"/>
                <a:gd name="connsiteY2" fmla="*/ 53245 h 53244"/>
                <a:gd name="connsiteX3" fmla="*/ 0 w 151733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733" h="53244">
                  <a:moveTo>
                    <a:pt x="0" y="0"/>
                  </a:moveTo>
                  <a:lnTo>
                    <a:pt x="151733" y="0"/>
                  </a:lnTo>
                  <a:lnTo>
                    <a:pt x="151733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4B585C23-CAFC-E842-9158-042BD12903E7}"/>
                </a:ext>
              </a:extLst>
            </p:cNvPr>
            <p:cNvSpPr/>
            <p:nvPr/>
          </p:nvSpPr>
          <p:spPr>
            <a:xfrm>
              <a:off x="2998705" y="2555983"/>
              <a:ext cx="87344" cy="53244"/>
            </a:xfrm>
            <a:custGeom>
              <a:avLst/>
              <a:gdLst>
                <a:gd name="connsiteX0" fmla="*/ 0 w 87344"/>
                <a:gd name="connsiteY0" fmla="*/ 0 h 53244"/>
                <a:gd name="connsiteX1" fmla="*/ 87344 w 87344"/>
                <a:gd name="connsiteY1" fmla="*/ 0 h 53244"/>
                <a:gd name="connsiteX2" fmla="*/ 87344 w 87344"/>
                <a:gd name="connsiteY2" fmla="*/ 53245 h 53244"/>
                <a:gd name="connsiteX3" fmla="*/ 0 w 87344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44" h="53244">
                  <a:moveTo>
                    <a:pt x="0" y="0"/>
                  </a:moveTo>
                  <a:lnTo>
                    <a:pt x="87344" y="0"/>
                  </a:lnTo>
                  <a:lnTo>
                    <a:pt x="87344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1CF0BBCD-E719-5042-BBF0-FE1321A64C92}"/>
                </a:ext>
              </a:extLst>
            </p:cNvPr>
            <p:cNvSpPr/>
            <p:nvPr/>
          </p:nvSpPr>
          <p:spPr>
            <a:xfrm>
              <a:off x="2998705" y="2402059"/>
              <a:ext cx="230886" cy="53244"/>
            </a:xfrm>
            <a:custGeom>
              <a:avLst/>
              <a:gdLst>
                <a:gd name="connsiteX0" fmla="*/ 0 w 230886"/>
                <a:gd name="connsiteY0" fmla="*/ 0 h 53244"/>
                <a:gd name="connsiteX1" fmla="*/ 230886 w 230886"/>
                <a:gd name="connsiteY1" fmla="*/ 0 h 53244"/>
                <a:gd name="connsiteX2" fmla="*/ 230886 w 230886"/>
                <a:gd name="connsiteY2" fmla="*/ 53245 h 53244"/>
                <a:gd name="connsiteX3" fmla="*/ 0 w 230886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886" h="53244">
                  <a:moveTo>
                    <a:pt x="0" y="0"/>
                  </a:moveTo>
                  <a:lnTo>
                    <a:pt x="230886" y="0"/>
                  </a:lnTo>
                  <a:lnTo>
                    <a:pt x="230886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ECEAFAE0-2FD1-684C-B12B-4A6B130F4B4C}"/>
                </a:ext>
              </a:extLst>
            </p:cNvPr>
            <p:cNvSpPr/>
            <p:nvPr/>
          </p:nvSpPr>
          <p:spPr>
            <a:xfrm>
              <a:off x="2998705" y="2479021"/>
              <a:ext cx="151733" cy="53244"/>
            </a:xfrm>
            <a:custGeom>
              <a:avLst/>
              <a:gdLst>
                <a:gd name="connsiteX0" fmla="*/ 0 w 151733"/>
                <a:gd name="connsiteY0" fmla="*/ 0 h 53244"/>
                <a:gd name="connsiteX1" fmla="*/ 151733 w 151733"/>
                <a:gd name="connsiteY1" fmla="*/ 0 h 53244"/>
                <a:gd name="connsiteX2" fmla="*/ 151733 w 151733"/>
                <a:gd name="connsiteY2" fmla="*/ 53245 h 53244"/>
                <a:gd name="connsiteX3" fmla="*/ 0 w 151733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733" h="53244">
                  <a:moveTo>
                    <a:pt x="0" y="0"/>
                  </a:moveTo>
                  <a:lnTo>
                    <a:pt x="151733" y="0"/>
                  </a:lnTo>
                  <a:lnTo>
                    <a:pt x="151733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A2BF8156-D0C6-D545-AB10-6F7500DA1A63}"/>
                </a:ext>
              </a:extLst>
            </p:cNvPr>
            <p:cNvSpPr/>
            <p:nvPr/>
          </p:nvSpPr>
          <p:spPr>
            <a:xfrm>
              <a:off x="2998705" y="2555983"/>
              <a:ext cx="87344" cy="53244"/>
            </a:xfrm>
            <a:custGeom>
              <a:avLst/>
              <a:gdLst>
                <a:gd name="connsiteX0" fmla="*/ 0 w 87344"/>
                <a:gd name="connsiteY0" fmla="*/ 0 h 53244"/>
                <a:gd name="connsiteX1" fmla="*/ 87344 w 87344"/>
                <a:gd name="connsiteY1" fmla="*/ 0 h 53244"/>
                <a:gd name="connsiteX2" fmla="*/ 87344 w 87344"/>
                <a:gd name="connsiteY2" fmla="*/ 53245 h 53244"/>
                <a:gd name="connsiteX3" fmla="*/ 0 w 87344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44" h="53244">
                  <a:moveTo>
                    <a:pt x="0" y="0"/>
                  </a:moveTo>
                  <a:lnTo>
                    <a:pt x="87344" y="0"/>
                  </a:lnTo>
                  <a:lnTo>
                    <a:pt x="87344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C267937D-FF77-A843-8977-6D54EFB1A892}"/>
                </a:ext>
              </a:extLst>
            </p:cNvPr>
            <p:cNvSpPr/>
            <p:nvPr/>
          </p:nvSpPr>
          <p:spPr>
            <a:xfrm>
              <a:off x="2597798" y="2991847"/>
              <a:ext cx="78295" cy="160401"/>
            </a:xfrm>
            <a:custGeom>
              <a:avLst/>
              <a:gdLst>
                <a:gd name="connsiteX0" fmla="*/ 0 w 78295"/>
                <a:gd name="connsiteY0" fmla="*/ 0 h 160401"/>
                <a:gd name="connsiteX1" fmla="*/ 78296 w 78295"/>
                <a:gd name="connsiteY1" fmla="*/ 0 h 160401"/>
                <a:gd name="connsiteX2" fmla="*/ 78296 w 78295"/>
                <a:gd name="connsiteY2" fmla="*/ 160401 h 160401"/>
                <a:gd name="connsiteX3" fmla="*/ 0 w 78295"/>
                <a:gd name="connsiteY3" fmla="*/ 160401 h 16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160401">
                  <a:moveTo>
                    <a:pt x="0" y="0"/>
                  </a:moveTo>
                  <a:lnTo>
                    <a:pt x="78296" y="0"/>
                  </a:lnTo>
                  <a:lnTo>
                    <a:pt x="78296" y="160401"/>
                  </a:lnTo>
                  <a:lnTo>
                    <a:pt x="0" y="1604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D330370D-47F6-8C40-AC24-898B27A1A46F}"/>
                </a:ext>
              </a:extLst>
            </p:cNvPr>
            <p:cNvSpPr/>
            <p:nvPr/>
          </p:nvSpPr>
          <p:spPr>
            <a:xfrm>
              <a:off x="2710860" y="3046997"/>
              <a:ext cx="78295" cy="105346"/>
            </a:xfrm>
            <a:custGeom>
              <a:avLst/>
              <a:gdLst>
                <a:gd name="connsiteX0" fmla="*/ 0 w 78295"/>
                <a:gd name="connsiteY0" fmla="*/ 0 h 105346"/>
                <a:gd name="connsiteX1" fmla="*/ 78295 w 78295"/>
                <a:gd name="connsiteY1" fmla="*/ 0 h 105346"/>
                <a:gd name="connsiteX2" fmla="*/ 78295 w 78295"/>
                <a:gd name="connsiteY2" fmla="*/ 105346 h 105346"/>
                <a:gd name="connsiteX3" fmla="*/ 0 w 78295"/>
                <a:gd name="connsiteY3" fmla="*/ 105346 h 105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105346">
                  <a:moveTo>
                    <a:pt x="0" y="0"/>
                  </a:moveTo>
                  <a:lnTo>
                    <a:pt x="78295" y="0"/>
                  </a:lnTo>
                  <a:lnTo>
                    <a:pt x="78295" y="105346"/>
                  </a:lnTo>
                  <a:lnTo>
                    <a:pt x="0" y="105346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0E951D00-4C45-974C-A469-8A00914DE5A8}"/>
                </a:ext>
              </a:extLst>
            </p:cNvPr>
            <p:cNvSpPr/>
            <p:nvPr/>
          </p:nvSpPr>
          <p:spPr>
            <a:xfrm>
              <a:off x="2824017" y="3091669"/>
              <a:ext cx="78295" cy="60674"/>
            </a:xfrm>
            <a:custGeom>
              <a:avLst/>
              <a:gdLst>
                <a:gd name="connsiteX0" fmla="*/ 0 w 78295"/>
                <a:gd name="connsiteY0" fmla="*/ 0 h 60674"/>
                <a:gd name="connsiteX1" fmla="*/ 78296 w 78295"/>
                <a:gd name="connsiteY1" fmla="*/ 0 h 60674"/>
                <a:gd name="connsiteX2" fmla="*/ 78296 w 78295"/>
                <a:gd name="connsiteY2" fmla="*/ 60674 h 60674"/>
                <a:gd name="connsiteX3" fmla="*/ 0 w 78295"/>
                <a:gd name="connsiteY3" fmla="*/ 60674 h 60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60674">
                  <a:moveTo>
                    <a:pt x="0" y="0"/>
                  </a:moveTo>
                  <a:lnTo>
                    <a:pt x="78296" y="0"/>
                  </a:lnTo>
                  <a:lnTo>
                    <a:pt x="78296" y="60674"/>
                  </a:lnTo>
                  <a:lnTo>
                    <a:pt x="0" y="6067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B4DDC6CF-C5D0-B344-AE0D-AAC87BA4CAA9}"/>
                </a:ext>
              </a:extLst>
            </p:cNvPr>
            <p:cNvSpPr/>
            <p:nvPr/>
          </p:nvSpPr>
          <p:spPr>
            <a:xfrm>
              <a:off x="2597798" y="2991847"/>
              <a:ext cx="78295" cy="160401"/>
            </a:xfrm>
            <a:custGeom>
              <a:avLst/>
              <a:gdLst>
                <a:gd name="connsiteX0" fmla="*/ 0 w 78295"/>
                <a:gd name="connsiteY0" fmla="*/ 0 h 160401"/>
                <a:gd name="connsiteX1" fmla="*/ 78296 w 78295"/>
                <a:gd name="connsiteY1" fmla="*/ 0 h 160401"/>
                <a:gd name="connsiteX2" fmla="*/ 78296 w 78295"/>
                <a:gd name="connsiteY2" fmla="*/ 160401 h 160401"/>
                <a:gd name="connsiteX3" fmla="*/ 0 w 78295"/>
                <a:gd name="connsiteY3" fmla="*/ 160401 h 16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160401">
                  <a:moveTo>
                    <a:pt x="0" y="0"/>
                  </a:moveTo>
                  <a:lnTo>
                    <a:pt x="78296" y="0"/>
                  </a:lnTo>
                  <a:lnTo>
                    <a:pt x="78296" y="160401"/>
                  </a:lnTo>
                  <a:lnTo>
                    <a:pt x="0" y="1604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6A476CC5-DE5B-8F44-A0BD-5FE39B91A082}"/>
                </a:ext>
              </a:extLst>
            </p:cNvPr>
            <p:cNvSpPr/>
            <p:nvPr/>
          </p:nvSpPr>
          <p:spPr>
            <a:xfrm>
              <a:off x="2710860" y="3046997"/>
              <a:ext cx="78295" cy="105346"/>
            </a:xfrm>
            <a:custGeom>
              <a:avLst/>
              <a:gdLst>
                <a:gd name="connsiteX0" fmla="*/ 0 w 78295"/>
                <a:gd name="connsiteY0" fmla="*/ 0 h 105346"/>
                <a:gd name="connsiteX1" fmla="*/ 78295 w 78295"/>
                <a:gd name="connsiteY1" fmla="*/ 0 h 105346"/>
                <a:gd name="connsiteX2" fmla="*/ 78295 w 78295"/>
                <a:gd name="connsiteY2" fmla="*/ 105346 h 105346"/>
                <a:gd name="connsiteX3" fmla="*/ 0 w 78295"/>
                <a:gd name="connsiteY3" fmla="*/ 105346 h 105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105346">
                  <a:moveTo>
                    <a:pt x="0" y="0"/>
                  </a:moveTo>
                  <a:lnTo>
                    <a:pt x="78295" y="0"/>
                  </a:lnTo>
                  <a:lnTo>
                    <a:pt x="78295" y="105346"/>
                  </a:lnTo>
                  <a:lnTo>
                    <a:pt x="0" y="105346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75ED0EB3-BC8B-E549-906F-4366987F0697}"/>
                </a:ext>
              </a:extLst>
            </p:cNvPr>
            <p:cNvSpPr/>
            <p:nvPr/>
          </p:nvSpPr>
          <p:spPr>
            <a:xfrm>
              <a:off x="2824017" y="3091669"/>
              <a:ext cx="78295" cy="60674"/>
            </a:xfrm>
            <a:custGeom>
              <a:avLst/>
              <a:gdLst>
                <a:gd name="connsiteX0" fmla="*/ 0 w 78295"/>
                <a:gd name="connsiteY0" fmla="*/ 0 h 60674"/>
                <a:gd name="connsiteX1" fmla="*/ 78296 w 78295"/>
                <a:gd name="connsiteY1" fmla="*/ 0 h 60674"/>
                <a:gd name="connsiteX2" fmla="*/ 78296 w 78295"/>
                <a:gd name="connsiteY2" fmla="*/ 60674 h 60674"/>
                <a:gd name="connsiteX3" fmla="*/ 0 w 78295"/>
                <a:gd name="connsiteY3" fmla="*/ 60674 h 60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60674">
                  <a:moveTo>
                    <a:pt x="0" y="0"/>
                  </a:moveTo>
                  <a:lnTo>
                    <a:pt x="78296" y="0"/>
                  </a:lnTo>
                  <a:lnTo>
                    <a:pt x="78296" y="60674"/>
                  </a:lnTo>
                  <a:lnTo>
                    <a:pt x="0" y="6067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F4DF65F5-4B21-0446-A467-8FC2467F5330}"/>
                </a:ext>
              </a:extLst>
            </p:cNvPr>
            <p:cNvSpPr/>
            <p:nvPr/>
          </p:nvSpPr>
          <p:spPr>
            <a:xfrm>
              <a:off x="2481117" y="2293093"/>
              <a:ext cx="1146143" cy="980599"/>
            </a:xfrm>
            <a:custGeom>
              <a:avLst/>
              <a:gdLst>
                <a:gd name="connsiteX0" fmla="*/ 1047179 w 1146143"/>
                <a:gd name="connsiteY0" fmla="*/ 980599 h 980599"/>
                <a:gd name="connsiteX1" fmla="*/ 99155 w 1146143"/>
                <a:gd name="connsiteY1" fmla="*/ 980599 h 980599"/>
                <a:gd name="connsiteX2" fmla="*/ 0 w 1146143"/>
                <a:gd name="connsiteY2" fmla="*/ 881825 h 980599"/>
                <a:gd name="connsiteX3" fmla="*/ 0 w 1146143"/>
                <a:gd name="connsiteY3" fmla="*/ 881634 h 980599"/>
                <a:gd name="connsiteX4" fmla="*/ 0 w 1146143"/>
                <a:gd name="connsiteY4" fmla="*/ 98965 h 980599"/>
                <a:gd name="connsiteX5" fmla="*/ 98965 w 1146143"/>
                <a:gd name="connsiteY5" fmla="*/ 0 h 980599"/>
                <a:gd name="connsiteX6" fmla="*/ 1046988 w 1146143"/>
                <a:gd name="connsiteY6" fmla="*/ 0 h 980599"/>
                <a:gd name="connsiteX7" fmla="*/ 1146143 w 1146143"/>
                <a:gd name="connsiteY7" fmla="*/ 98965 h 980599"/>
                <a:gd name="connsiteX8" fmla="*/ 1146143 w 1146143"/>
                <a:gd name="connsiteY8" fmla="*/ 881634 h 980599"/>
                <a:gd name="connsiteX9" fmla="*/ 1047179 w 1146143"/>
                <a:gd name="connsiteY9" fmla="*/ 980599 h 980599"/>
                <a:gd name="connsiteX10" fmla="*/ 99155 w 1146143"/>
                <a:gd name="connsiteY10" fmla="*/ 9049 h 980599"/>
                <a:gd name="connsiteX11" fmla="*/ 8858 w 1146143"/>
                <a:gd name="connsiteY11" fmla="*/ 99346 h 980599"/>
                <a:gd name="connsiteX12" fmla="*/ 8858 w 1146143"/>
                <a:gd name="connsiteY12" fmla="*/ 882015 h 980599"/>
                <a:gd name="connsiteX13" fmla="*/ 99155 w 1146143"/>
                <a:gd name="connsiteY13" fmla="*/ 972312 h 980599"/>
                <a:gd name="connsiteX14" fmla="*/ 1047179 w 1146143"/>
                <a:gd name="connsiteY14" fmla="*/ 972312 h 980599"/>
                <a:gd name="connsiteX15" fmla="*/ 1137476 w 1146143"/>
                <a:gd name="connsiteY15" fmla="*/ 882015 h 980599"/>
                <a:gd name="connsiteX16" fmla="*/ 1137476 w 1146143"/>
                <a:gd name="connsiteY16" fmla="*/ 98965 h 980599"/>
                <a:gd name="connsiteX17" fmla="*/ 1047179 w 1146143"/>
                <a:gd name="connsiteY17" fmla="*/ 8668 h 98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6143" h="980599">
                  <a:moveTo>
                    <a:pt x="1047179" y="980599"/>
                  </a:moveTo>
                  <a:lnTo>
                    <a:pt x="99155" y="980599"/>
                  </a:lnTo>
                  <a:cubicBezTo>
                    <a:pt x="44501" y="980704"/>
                    <a:pt x="105" y="936479"/>
                    <a:pt x="0" y="881825"/>
                  </a:cubicBezTo>
                  <a:cubicBezTo>
                    <a:pt x="0" y="881758"/>
                    <a:pt x="0" y="881701"/>
                    <a:pt x="0" y="881634"/>
                  </a:cubicBezTo>
                  <a:lnTo>
                    <a:pt x="0" y="98965"/>
                  </a:lnTo>
                  <a:cubicBezTo>
                    <a:pt x="105" y="44351"/>
                    <a:pt x="44348" y="105"/>
                    <a:pt x="98965" y="0"/>
                  </a:cubicBezTo>
                  <a:lnTo>
                    <a:pt x="1046988" y="0"/>
                  </a:lnTo>
                  <a:cubicBezTo>
                    <a:pt x="1101700" y="-52"/>
                    <a:pt x="1146086" y="44255"/>
                    <a:pt x="1146143" y="98965"/>
                  </a:cubicBezTo>
                  <a:lnTo>
                    <a:pt x="1146143" y="881634"/>
                  </a:lnTo>
                  <a:cubicBezTo>
                    <a:pt x="1146143" y="936288"/>
                    <a:pt x="1101833" y="980599"/>
                    <a:pt x="1047179" y="980599"/>
                  </a:cubicBezTo>
                  <a:close/>
                  <a:moveTo>
                    <a:pt x="99155" y="9049"/>
                  </a:moveTo>
                  <a:cubicBezTo>
                    <a:pt x="49330" y="9154"/>
                    <a:pt x="8963" y="49520"/>
                    <a:pt x="8858" y="99346"/>
                  </a:cubicBezTo>
                  <a:lnTo>
                    <a:pt x="8858" y="882015"/>
                  </a:lnTo>
                  <a:cubicBezTo>
                    <a:pt x="8963" y="931840"/>
                    <a:pt x="49330" y="972207"/>
                    <a:pt x="99155" y="972312"/>
                  </a:cubicBezTo>
                  <a:lnTo>
                    <a:pt x="1047179" y="972312"/>
                  </a:lnTo>
                  <a:cubicBezTo>
                    <a:pt x="1097004" y="972207"/>
                    <a:pt x="1137371" y="931840"/>
                    <a:pt x="1137476" y="882015"/>
                  </a:cubicBezTo>
                  <a:lnTo>
                    <a:pt x="1137476" y="98965"/>
                  </a:lnTo>
                  <a:cubicBezTo>
                    <a:pt x="1137371" y="49139"/>
                    <a:pt x="1097004" y="8773"/>
                    <a:pt x="1047179" y="866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BA8955D9-FBF8-5E4A-A332-4327874C8F4D}"/>
                </a:ext>
              </a:extLst>
            </p:cNvPr>
            <p:cNvSpPr/>
            <p:nvPr/>
          </p:nvSpPr>
          <p:spPr>
            <a:xfrm>
              <a:off x="3178061" y="299622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27BF6EF4-C6AA-C940-85E7-BB81D27617FD}"/>
                </a:ext>
              </a:extLst>
            </p:cNvPr>
            <p:cNvSpPr/>
            <p:nvPr/>
          </p:nvSpPr>
          <p:spPr>
            <a:xfrm>
              <a:off x="3178061" y="303251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080670E8-6998-1D46-82B6-42ED0B938770}"/>
                </a:ext>
              </a:extLst>
            </p:cNvPr>
            <p:cNvSpPr/>
            <p:nvPr/>
          </p:nvSpPr>
          <p:spPr>
            <a:xfrm>
              <a:off x="3178061" y="3068714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395BA482-1A8F-664A-9384-C6BA626885BA}"/>
                </a:ext>
              </a:extLst>
            </p:cNvPr>
            <p:cNvSpPr/>
            <p:nvPr/>
          </p:nvSpPr>
          <p:spPr>
            <a:xfrm>
              <a:off x="3178061" y="310490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F5C66CD8-7004-C140-9A42-669CF423BF63}"/>
                </a:ext>
              </a:extLst>
            </p:cNvPr>
            <p:cNvSpPr/>
            <p:nvPr/>
          </p:nvSpPr>
          <p:spPr>
            <a:xfrm>
              <a:off x="3178061" y="3141104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C6070372-653A-8143-9B71-538C275B557B}"/>
                </a:ext>
              </a:extLst>
            </p:cNvPr>
            <p:cNvSpPr/>
            <p:nvPr/>
          </p:nvSpPr>
          <p:spPr>
            <a:xfrm>
              <a:off x="2587416" y="240567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931BECBE-4F14-F740-9ED7-AC359945E0E9}"/>
                </a:ext>
              </a:extLst>
            </p:cNvPr>
            <p:cNvSpPr/>
            <p:nvPr/>
          </p:nvSpPr>
          <p:spPr>
            <a:xfrm>
              <a:off x="2587416" y="2441874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BEFF70A1-BDAD-5E4C-BCCE-C0F8A9757C09}"/>
                </a:ext>
              </a:extLst>
            </p:cNvPr>
            <p:cNvSpPr/>
            <p:nvPr/>
          </p:nvSpPr>
          <p:spPr>
            <a:xfrm>
              <a:off x="2587416" y="247806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8C4057CB-886D-DF4F-AD22-69EB7C925C5A}"/>
                </a:ext>
              </a:extLst>
            </p:cNvPr>
            <p:cNvSpPr/>
            <p:nvPr/>
          </p:nvSpPr>
          <p:spPr>
            <a:xfrm>
              <a:off x="2587416" y="2514264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328DAF06-64D2-BE4B-B8D9-59BDC764B3CB}"/>
                </a:ext>
              </a:extLst>
            </p:cNvPr>
            <p:cNvSpPr/>
            <p:nvPr/>
          </p:nvSpPr>
          <p:spPr>
            <a:xfrm>
              <a:off x="2587416" y="255045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ED7EE819-A52D-3944-B574-9ADE562B4C13}"/>
                </a:ext>
              </a:extLst>
            </p:cNvPr>
            <p:cNvSpPr/>
            <p:nvPr/>
          </p:nvSpPr>
          <p:spPr>
            <a:xfrm>
              <a:off x="2638807" y="2559031"/>
              <a:ext cx="871104" cy="383465"/>
            </a:xfrm>
            <a:custGeom>
              <a:avLst/>
              <a:gdLst>
                <a:gd name="connsiteX0" fmla="*/ 810525 w 871104"/>
                <a:gd name="connsiteY0" fmla="*/ 139065 h 383465"/>
                <a:gd name="connsiteX1" fmla="*/ 871104 w 871104"/>
                <a:gd name="connsiteY1" fmla="*/ 170879 h 383465"/>
                <a:gd name="connsiteX2" fmla="*/ 864151 w 871104"/>
                <a:gd name="connsiteY2" fmla="*/ 0 h 383465"/>
                <a:gd name="connsiteX3" fmla="*/ 719657 w 871104"/>
                <a:gd name="connsiteY3" fmla="*/ 91440 h 383465"/>
                <a:gd name="connsiteX4" fmla="*/ 780236 w 871104"/>
                <a:gd name="connsiteY4" fmla="*/ 123158 h 383465"/>
                <a:gd name="connsiteX5" fmla="*/ 734611 w 871104"/>
                <a:gd name="connsiteY5" fmla="*/ 209931 h 383465"/>
                <a:gd name="connsiteX6" fmla="*/ 734611 w 871104"/>
                <a:gd name="connsiteY6" fmla="*/ 209931 h 383465"/>
                <a:gd name="connsiteX7" fmla="*/ 712418 w 871104"/>
                <a:gd name="connsiteY7" fmla="*/ 217551 h 383465"/>
                <a:gd name="connsiteX8" fmla="*/ 631932 w 871104"/>
                <a:gd name="connsiteY8" fmla="*/ 180308 h 383465"/>
                <a:gd name="connsiteX9" fmla="*/ 631932 w 871104"/>
                <a:gd name="connsiteY9" fmla="*/ 179832 h 383465"/>
                <a:gd name="connsiteX10" fmla="*/ 596318 w 871104"/>
                <a:gd name="connsiteY10" fmla="*/ 141580 h 383465"/>
                <a:gd name="connsiteX11" fmla="*/ 558113 w 871104"/>
                <a:gd name="connsiteY11" fmla="*/ 176213 h 383465"/>
                <a:gd name="connsiteX12" fmla="*/ 558113 w 871104"/>
                <a:gd name="connsiteY12" fmla="*/ 176213 h 383465"/>
                <a:gd name="connsiteX13" fmla="*/ 558113 w 871104"/>
                <a:gd name="connsiteY13" fmla="*/ 179832 h 383465"/>
                <a:gd name="connsiteX14" fmla="*/ 561447 w 871104"/>
                <a:gd name="connsiteY14" fmla="*/ 195167 h 383465"/>
                <a:gd name="connsiteX15" fmla="*/ 456672 w 871104"/>
                <a:gd name="connsiteY15" fmla="*/ 309467 h 383465"/>
                <a:gd name="connsiteX16" fmla="*/ 446289 w 871104"/>
                <a:gd name="connsiteY16" fmla="*/ 307848 h 383465"/>
                <a:gd name="connsiteX17" fmla="*/ 440860 w 871104"/>
                <a:gd name="connsiteY17" fmla="*/ 308419 h 383465"/>
                <a:gd name="connsiteX18" fmla="*/ 289984 w 871104"/>
                <a:gd name="connsiteY18" fmla="*/ 116872 h 383465"/>
                <a:gd name="connsiteX19" fmla="*/ 269001 w 871104"/>
                <a:gd name="connsiteY19" fmla="*/ 69152 h 383465"/>
                <a:gd name="connsiteX20" fmla="*/ 222547 w 871104"/>
                <a:gd name="connsiteY20" fmla="*/ 87249 h 383465"/>
                <a:gd name="connsiteX21" fmla="*/ 219404 w 871104"/>
                <a:gd name="connsiteY21" fmla="*/ 101918 h 383465"/>
                <a:gd name="connsiteX22" fmla="*/ 221309 w 871104"/>
                <a:gd name="connsiteY22" fmla="*/ 113062 h 383465"/>
                <a:gd name="connsiteX23" fmla="*/ 49383 w 871104"/>
                <a:gd name="connsiteY23" fmla="*/ 289274 h 383465"/>
                <a:gd name="connsiteX24" fmla="*/ 2196 w 871104"/>
                <a:gd name="connsiteY24" fmla="*/ 311439 h 383465"/>
                <a:gd name="connsiteX25" fmla="*/ 24361 w 871104"/>
                <a:gd name="connsiteY25" fmla="*/ 358626 h 383465"/>
                <a:gd name="connsiteX26" fmla="*/ 71385 w 871104"/>
                <a:gd name="connsiteY26" fmla="*/ 336899 h 383465"/>
                <a:gd name="connsiteX27" fmla="*/ 71385 w 871104"/>
                <a:gd name="connsiteY27" fmla="*/ 336899 h 383465"/>
                <a:gd name="connsiteX28" fmla="*/ 73576 w 871104"/>
                <a:gd name="connsiteY28" fmla="*/ 324231 h 383465"/>
                <a:gd name="connsiteX29" fmla="*/ 72338 w 871104"/>
                <a:gd name="connsiteY29" fmla="*/ 315278 h 383465"/>
                <a:gd name="connsiteX30" fmla="*/ 246169 w 871104"/>
                <a:gd name="connsiteY30" fmla="*/ 136874 h 383465"/>
                <a:gd name="connsiteX31" fmla="*/ 256742 w 871104"/>
                <a:gd name="connsiteY31" fmla="*/ 138589 h 383465"/>
                <a:gd name="connsiteX32" fmla="*/ 263505 w 871104"/>
                <a:gd name="connsiteY32" fmla="*/ 137922 h 383465"/>
                <a:gd name="connsiteX33" fmla="*/ 413523 w 871104"/>
                <a:gd name="connsiteY33" fmla="*/ 328422 h 383465"/>
                <a:gd name="connsiteX34" fmla="*/ 428525 w 871104"/>
                <a:gd name="connsiteY34" fmla="*/ 378952 h 383465"/>
                <a:gd name="connsiteX35" fmla="*/ 479055 w 871104"/>
                <a:gd name="connsiteY35" fmla="*/ 363950 h 383465"/>
                <a:gd name="connsiteX36" fmla="*/ 483532 w 871104"/>
                <a:gd name="connsiteY36" fmla="*/ 348234 h 383465"/>
                <a:gd name="connsiteX37" fmla="*/ 483532 w 871104"/>
                <a:gd name="connsiteY37" fmla="*/ 344519 h 383465"/>
                <a:gd name="connsiteX38" fmla="*/ 481627 w 871104"/>
                <a:gd name="connsiteY38" fmla="*/ 333185 h 383465"/>
                <a:gd name="connsiteX39" fmla="*/ 588879 w 871104"/>
                <a:gd name="connsiteY39" fmla="*/ 216408 h 383465"/>
                <a:gd name="connsiteX40" fmla="*/ 595070 w 871104"/>
                <a:gd name="connsiteY40" fmla="*/ 216980 h 383465"/>
                <a:gd name="connsiteX41" fmla="*/ 615644 w 871104"/>
                <a:gd name="connsiteY41" fmla="*/ 210693 h 383465"/>
                <a:gd name="connsiteX42" fmla="*/ 697559 w 871104"/>
                <a:gd name="connsiteY42" fmla="*/ 248793 h 383465"/>
                <a:gd name="connsiteX43" fmla="*/ 735535 w 871104"/>
                <a:gd name="connsiteY43" fmla="*/ 284512 h 383465"/>
                <a:gd name="connsiteX44" fmla="*/ 771244 w 871104"/>
                <a:gd name="connsiteY44" fmla="*/ 246536 h 383465"/>
                <a:gd name="connsiteX45" fmla="*/ 771187 w 871104"/>
                <a:gd name="connsiteY45" fmla="*/ 245269 h 383465"/>
                <a:gd name="connsiteX46" fmla="*/ 764615 w 871104"/>
                <a:gd name="connsiteY46" fmla="*/ 226219 h 383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71104" h="383465">
                  <a:moveTo>
                    <a:pt x="810525" y="139065"/>
                  </a:moveTo>
                  <a:lnTo>
                    <a:pt x="871104" y="170879"/>
                  </a:lnTo>
                  <a:lnTo>
                    <a:pt x="864151" y="0"/>
                  </a:lnTo>
                  <a:lnTo>
                    <a:pt x="719657" y="91440"/>
                  </a:lnTo>
                  <a:lnTo>
                    <a:pt x="780236" y="123158"/>
                  </a:lnTo>
                  <a:lnTo>
                    <a:pt x="734611" y="209931"/>
                  </a:lnTo>
                  <a:lnTo>
                    <a:pt x="734611" y="209931"/>
                  </a:lnTo>
                  <a:cubicBezTo>
                    <a:pt x="726572" y="209922"/>
                    <a:pt x="718762" y="212608"/>
                    <a:pt x="712418" y="217551"/>
                  </a:cubicBezTo>
                  <a:lnTo>
                    <a:pt x="631932" y="180308"/>
                  </a:lnTo>
                  <a:lnTo>
                    <a:pt x="631932" y="179832"/>
                  </a:lnTo>
                  <a:cubicBezTo>
                    <a:pt x="632656" y="159429"/>
                    <a:pt x="616711" y="142313"/>
                    <a:pt x="596318" y="141580"/>
                  </a:cubicBezTo>
                  <a:cubicBezTo>
                    <a:pt x="576306" y="140865"/>
                    <a:pt x="559361" y="156220"/>
                    <a:pt x="558113" y="176213"/>
                  </a:cubicBezTo>
                  <a:lnTo>
                    <a:pt x="558113" y="176213"/>
                  </a:lnTo>
                  <a:cubicBezTo>
                    <a:pt x="558018" y="177413"/>
                    <a:pt x="558018" y="178632"/>
                    <a:pt x="558113" y="179832"/>
                  </a:cubicBezTo>
                  <a:cubicBezTo>
                    <a:pt x="558161" y="185118"/>
                    <a:pt x="559294" y="190338"/>
                    <a:pt x="561447" y="195167"/>
                  </a:cubicBezTo>
                  <a:lnTo>
                    <a:pt x="456672" y="309467"/>
                  </a:lnTo>
                  <a:cubicBezTo>
                    <a:pt x="453309" y="308410"/>
                    <a:pt x="449814" y="307867"/>
                    <a:pt x="446289" y="307848"/>
                  </a:cubicBezTo>
                  <a:cubicBezTo>
                    <a:pt x="444461" y="307848"/>
                    <a:pt x="442641" y="308039"/>
                    <a:pt x="440860" y="308419"/>
                  </a:cubicBezTo>
                  <a:lnTo>
                    <a:pt x="289984" y="116872"/>
                  </a:lnTo>
                  <a:cubicBezTo>
                    <a:pt x="297366" y="97898"/>
                    <a:pt x="287974" y="76533"/>
                    <a:pt x="269001" y="69152"/>
                  </a:cubicBezTo>
                  <a:cubicBezTo>
                    <a:pt x="251170" y="62208"/>
                    <a:pt x="230986" y="70066"/>
                    <a:pt x="222547" y="87249"/>
                  </a:cubicBezTo>
                  <a:cubicBezTo>
                    <a:pt x="220461" y="91859"/>
                    <a:pt x="219394" y="96860"/>
                    <a:pt x="219404" y="101918"/>
                  </a:cubicBezTo>
                  <a:cubicBezTo>
                    <a:pt x="219518" y="105699"/>
                    <a:pt x="220156" y="109452"/>
                    <a:pt x="221309" y="113062"/>
                  </a:cubicBezTo>
                  <a:lnTo>
                    <a:pt x="49383" y="289274"/>
                  </a:lnTo>
                  <a:cubicBezTo>
                    <a:pt x="30228" y="282369"/>
                    <a:pt x="9111" y="292294"/>
                    <a:pt x="2196" y="311439"/>
                  </a:cubicBezTo>
                  <a:cubicBezTo>
                    <a:pt x="-4710" y="330594"/>
                    <a:pt x="5215" y="351711"/>
                    <a:pt x="24361" y="358626"/>
                  </a:cubicBezTo>
                  <a:cubicBezTo>
                    <a:pt x="43344" y="365465"/>
                    <a:pt x="64299" y="355787"/>
                    <a:pt x="71385" y="336899"/>
                  </a:cubicBezTo>
                  <a:lnTo>
                    <a:pt x="71385" y="336899"/>
                  </a:lnTo>
                  <a:cubicBezTo>
                    <a:pt x="72824" y="332832"/>
                    <a:pt x="73567" y="328546"/>
                    <a:pt x="73576" y="324231"/>
                  </a:cubicBezTo>
                  <a:cubicBezTo>
                    <a:pt x="73586" y="321202"/>
                    <a:pt x="73167" y="318192"/>
                    <a:pt x="72338" y="315278"/>
                  </a:cubicBezTo>
                  <a:lnTo>
                    <a:pt x="246169" y="136874"/>
                  </a:lnTo>
                  <a:cubicBezTo>
                    <a:pt x="249579" y="138008"/>
                    <a:pt x="253151" y="138589"/>
                    <a:pt x="256742" y="138589"/>
                  </a:cubicBezTo>
                  <a:cubicBezTo>
                    <a:pt x="259009" y="138598"/>
                    <a:pt x="261276" y="138379"/>
                    <a:pt x="263505" y="137922"/>
                  </a:cubicBezTo>
                  <a:lnTo>
                    <a:pt x="413523" y="328422"/>
                  </a:lnTo>
                  <a:cubicBezTo>
                    <a:pt x="403713" y="346519"/>
                    <a:pt x="410428" y="369141"/>
                    <a:pt x="428525" y="378952"/>
                  </a:cubicBezTo>
                  <a:cubicBezTo>
                    <a:pt x="446623" y="388763"/>
                    <a:pt x="469245" y="382048"/>
                    <a:pt x="479055" y="363950"/>
                  </a:cubicBezTo>
                  <a:cubicBezTo>
                    <a:pt x="481713" y="359121"/>
                    <a:pt x="483246" y="353740"/>
                    <a:pt x="483532" y="348234"/>
                  </a:cubicBezTo>
                  <a:cubicBezTo>
                    <a:pt x="483627" y="346996"/>
                    <a:pt x="483627" y="345757"/>
                    <a:pt x="483532" y="344519"/>
                  </a:cubicBezTo>
                  <a:cubicBezTo>
                    <a:pt x="483475" y="340671"/>
                    <a:pt x="482827" y="336842"/>
                    <a:pt x="481627" y="333185"/>
                  </a:cubicBezTo>
                  <a:lnTo>
                    <a:pt x="588879" y="216408"/>
                  </a:lnTo>
                  <a:cubicBezTo>
                    <a:pt x="590917" y="216789"/>
                    <a:pt x="592993" y="216980"/>
                    <a:pt x="595070" y="216980"/>
                  </a:cubicBezTo>
                  <a:cubicBezTo>
                    <a:pt x="602404" y="216980"/>
                    <a:pt x="609567" y="214789"/>
                    <a:pt x="615644" y="210693"/>
                  </a:cubicBezTo>
                  <a:lnTo>
                    <a:pt x="697559" y="248793"/>
                  </a:lnTo>
                  <a:cubicBezTo>
                    <a:pt x="698178" y="269138"/>
                    <a:pt x="715180" y="285131"/>
                    <a:pt x="735535" y="284512"/>
                  </a:cubicBezTo>
                  <a:cubicBezTo>
                    <a:pt x="755880" y="283883"/>
                    <a:pt x="771873" y="266890"/>
                    <a:pt x="771244" y="246536"/>
                  </a:cubicBezTo>
                  <a:cubicBezTo>
                    <a:pt x="771235" y="246116"/>
                    <a:pt x="771216" y="245688"/>
                    <a:pt x="771187" y="245269"/>
                  </a:cubicBezTo>
                  <a:cubicBezTo>
                    <a:pt x="770825" y="238430"/>
                    <a:pt x="768549" y="231829"/>
                    <a:pt x="764615" y="226219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64" name="Graphic 7">
              <a:extLst>
                <a:ext uri="{FF2B5EF4-FFF2-40B4-BE49-F238E27FC236}">
                  <a16:creationId xmlns:a16="http://schemas.microsoft.com/office/drawing/2014/main" id="{F564C6DD-814A-804C-A760-B3D26F7811C7}"/>
                </a:ext>
              </a:extLst>
            </p:cNvPr>
            <p:cNvGrpSpPr/>
            <p:nvPr/>
          </p:nvGrpSpPr>
          <p:grpSpPr>
            <a:xfrm>
              <a:off x="3474288" y="3374562"/>
              <a:ext cx="703040" cy="600456"/>
              <a:chOff x="2437414" y="2917031"/>
              <a:chExt cx="703040" cy="600456"/>
            </a:xfrm>
            <a:noFill/>
          </p:grpSpPr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51C3673D-BA77-7E45-A4C5-B76904399CDF}"/>
                  </a:ext>
                </a:extLst>
              </p:cNvPr>
              <p:cNvSpPr/>
              <p:nvPr/>
            </p:nvSpPr>
            <p:spPr>
              <a:xfrm>
                <a:off x="2437414" y="2917031"/>
                <a:ext cx="703040" cy="600456"/>
              </a:xfrm>
              <a:custGeom>
                <a:avLst/>
                <a:gdLst>
                  <a:gd name="connsiteX0" fmla="*/ 56197 w 703040"/>
                  <a:gd name="connsiteY0" fmla="*/ 191 h 600456"/>
                  <a:gd name="connsiteX1" fmla="*/ 0 w 703040"/>
                  <a:gd name="connsiteY1" fmla="*/ 56483 h 600456"/>
                  <a:gd name="connsiteX2" fmla="*/ 0 w 703040"/>
                  <a:gd name="connsiteY2" fmla="*/ 544259 h 600456"/>
                  <a:gd name="connsiteX3" fmla="*/ 56197 w 703040"/>
                  <a:gd name="connsiteY3" fmla="*/ 600456 h 600456"/>
                  <a:gd name="connsiteX4" fmla="*/ 646748 w 703040"/>
                  <a:gd name="connsiteY4" fmla="*/ 600456 h 600456"/>
                  <a:gd name="connsiteX5" fmla="*/ 703040 w 703040"/>
                  <a:gd name="connsiteY5" fmla="*/ 544259 h 600456"/>
                  <a:gd name="connsiteX6" fmla="*/ 703040 w 703040"/>
                  <a:gd name="connsiteY6" fmla="*/ 56197 h 600456"/>
                  <a:gd name="connsiteX7" fmla="*/ 646748 w 703040"/>
                  <a:gd name="connsiteY7" fmla="*/ 0 h 600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03040" h="600456">
                    <a:moveTo>
                      <a:pt x="56197" y="191"/>
                    </a:moveTo>
                    <a:cubicBezTo>
                      <a:pt x="25146" y="248"/>
                      <a:pt x="0" y="25432"/>
                      <a:pt x="0" y="56483"/>
                    </a:cubicBezTo>
                    <a:lnTo>
                      <a:pt x="0" y="544259"/>
                    </a:lnTo>
                    <a:cubicBezTo>
                      <a:pt x="0" y="575291"/>
                      <a:pt x="25165" y="600456"/>
                      <a:pt x="56197" y="600456"/>
                    </a:cubicBezTo>
                    <a:lnTo>
                      <a:pt x="646748" y="600456"/>
                    </a:lnTo>
                    <a:cubicBezTo>
                      <a:pt x="677799" y="600456"/>
                      <a:pt x="702983" y="575310"/>
                      <a:pt x="703040" y="544259"/>
                    </a:cubicBezTo>
                    <a:lnTo>
                      <a:pt x="703040" y="56197"/>
                    </a:lnTo>
                    <a:cubicBezTo>
                      <a:pt x="702983" y="25146"/>
                      <a:pt x="677799" y="0"/>
                      <a:pt x="6467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F7594237-4154-A547-827A-B84B8929345E}"/>
                  </a:ext>
                </a:extLst>
              </p:cNvPr>
              <p:cNvSpPr/>
              <p:nvPr/>
            </p:nvSpPr>
            <p:spPr>
              <a:xfrm>
                <a:off x="2483992" y="2983706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18D9D32F-28B2-3445-8B0C-75FFB7098FAA}"/>
                  </a:ext>
                </a:extLst>
              </p:cNvPr>
              <p:cNvSpPr/>
              <p:nvPr/>
            </p:nvSpPr>
            <p:spPr>
              <a:xfrm>
                <a:off x="2483992" y="3032664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11684031-E9D9-9F49-8404-6EAF8BB52A99}"/>
                  </a:ext>
                </a:extLst>
              </p:cNvPr>
              <p:cNvSpPr/>
              <p:nvPr/>
            </p:nvSpPr>
            <p:spPr>
              <a:xfrm>
                <a:off x="2483992" y="3081623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114DE14F-8F56-FA4C-8A71-60EAD1177A02}"/>
                  </a:ext>
                </a:extLst>
              </p:cNvPr>
              <p:cNvSpPr/>
              <p:nvPr/>
            </p:nvSpPr>
            <p:spPr>
              <a:xfrm>
                <a:off x="2483992" y="3130677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34DA9E34-65FA-8844-9974-5543E6FD93DE}"/>
                  </a:ext>
                </a:extLst>
              </p:cNvPr>
              <p:cNvSpPr/>
              <p:nvPr/>
            </p:nvSpPr>
            <p:spPr>
              <a:xfrm>
                <a:off x="2482277" y="3032664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FE604AF6-E53D-384B-AEDC-C5251B3B9F88}"/>
                  </a:ext>
                </a:extLst>
              </p:cNvPr>
              <p:cNvSpPr/>
              <p:nvPr/>
            </p:nvSpPr>
            <p:spPr>
              <a:xfrm>
                <a:off x="2483992" y="3179635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7904D2C0-C67D-B149-AB8A-6B726CFDE52F}"/>
                </a:ext>
              </a:extLst>
            </p:cNvPr>
            <p:cNvSpPr/>
            <p:nvPr/>
          </p:nvSpPr>
          <p:spPr>
            <a:xfrm>
              <a:off x="3649224" y="3471860"/>
              <a:ext cx="430339" cy="430337"/>
            </a:xfrm>
            <a:custGeom>
              <a:avLst/>
              <a:gdLst>
                <a:gd name="connsiteX0" fmla="*/ 210732 w 430339"/>
                <a:gd name="connsiteY0" fmla="*/ 430291 h 430337"/>
                <a:gd name="connsiteX1" fmla="*/ 430292 w 430339"/>
                <a:gd name="connsiteY1" fmla="*/ 219608 h 430337"/>
                <a:gd name="connsiteX2" fmla="*/ 219609 w 430339"/>
                <a:gd name="connsiteY2" fmla="*/ 47 h 430337"/>
                <a:gd name="connsiteX3" fmla="*/ 48 w 430339"/>
                <a:gd name="connsiteY3" fmla="*/ 210730 h 430337"/>
                <a:gd name="connsiteX4" fmla="*/ 39 w 430339"/>
                <a:gd name="connsiteY4" fmla="*/ 211216 h 430337"/>
                <a:gd name="connsiteX5" fmla="*/ 210732 w 430339"/>
                <a:gd name="connsiteY5" fmla="*/ 430291 h 430337"/>
                <a:gd name="connsiteX6" fmla="*/ 218256 w 430339"/>
                <a:gd name="connsiteY6" fmla="*/ 63198 h 430337"/>
                <a:gd name="connsiteX7" fmla="*/ 367542 w 430339"/>
                <a:gd name="connsiteY7" fmla="*/ 218646 h 430337"/>
                <a:gd name="connsiteX8" fmla="*/ 212094 w 430339"/>
                <a:gd name="connsiteY8" fmla="*/ 367931 h 430337"/>
                <a:gd name="connsiteX9" fmla="*/ 62808 w 430339"/>
                <a:gd name="connsiteY9" fmla="*/ 212483 h 430337"/>
                <a:gd name="connsiteX10" fmla="*/ 62808 w 430339"/>
                <a:gd name="connsiteY10" fmla="*/ 212454 h 430337"/>
                <a:gd name="connsiteX11" fmla="*/ 218256 w 430339"/>
                <a:gd name="connsiteY11" fmla="*/ 63198 h 43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0339" h="430337">
                  <a:moveTo>
                    <a:pt x="210732" y="430291"/>
                  </a:moveTo>
                  <a:cubicBezTo>
                    <a:pt x="329537" y="432739"/>
                    <a:pt x="427844" y="338413"/>
                    <a:pt x="430292" y="219608"/>
                  </a:cubicBezTo>
                  <a:cubicBezTo>
                    <a:pt x="432750" y="100802"/>
                    <a:pt x="338424" y="2495"/>
                    <a:pt x="219609" y="47"/>
                  </a:cubicBezTo>
                  <a:cubicBezTo>
                    <a:pt x="100804" y="-2410"/>
                    <a:pt x="2496" y="91916"/>
                    <a:pt x="48" y="210730"/>
                  </a:cubicBezTo>
                  <a:cubicBezTo>
                    <a:pt x="48" y="210892"/>
                    <a:pt x="39" y="211054"/>
                    <a:pt x="39" y="211216"/>
                  </a:cubicBezTo>
                  <a:cubicBezTo>
                    <a:pt x="-2190" y="329860"/>
                    <a:pt x="92088" y="427891"/>
                    <a:pt x="210732" y="430291"/>
                  </a:cubicBezTo>
                  <a:close/>
                  <a:moveTo>
                    <a:pt x="218256" y="63198"/>
                  </a:moveTo>
                  <a:cubicBezTo>
                    <a:pt x="302410" y="64903"/>
                    <a:pt x="369247" y="134492"/>
                    <a:pt x="367542" y="218646"/>
                  </a:cubicBezTo>
                  <a:cubicBezTo>
                    <a:pt x="365846" y="302799"/>
                    <a:pt x="296247" y="369636"/>
                    <a:pt x="212094" y="367931"/>
                  </a:cubicBezTo>
                  <a:cubicBezTo>
                    <a:pt x="127950" y="366236"/>
                    <a:pt x="61103" y="296636"/>
                    <a:pt x="62808" y="212483"/>
                  </a:cubicBezTo>
                  <a:cubicBezTo>
                    <a:pt x="62808" y="212474"/>
                    <a:pt x="62808" y="212464"/>
                    <a:pt x="62808" y="212454"/>
                  </a:cubicBezTo>
                  <a:cubicBezTo>
                    <a:pt x="64523" y="128320"/>
                    <a:pt x="134122" y="61493"/>
                    <a:pt x="218256" y="6319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0BF6E203-3688-F840-B4DA-EE09EE218ADA}"/>
                </a:ext>
              </a:extLst>
            </p:cNvPr>
            <p:cNvSpPr/>
            <p:nvPr/>
          </p:nvSpPr>
          <p:spPr>
            <a:xfrm>
              <a:off x="3649224" y="3471860"/>
              <a:ext cx="430339" cy="430337"/>
            </a:xfrm>
            <a:custGeom>
              <a:avLst/>
              <a:gdLst>
                <a:gd name="connsiteX0" fmla="*/ 210732 w 430339"/>
                <a:gd name="connsiteY0" fmla="*/ 430291 h 430337"/>
                <a:gd name="connsiteX1" fmla="*/ 430292 w 430339"/>
                <a:gd name="connsiteY1" fmla="*/ 219608 h 430337"/>
                <a:gd name="connsiteX2" fmla="*/ 219609 w 430339"/>
                <a:gd name="connsiteY2" fmla="*/ 47 h 430337"/>
                <a:gd name="connsiteX3" fmla="*/ 48 w 430339"/>
                <a:gd name="connsiteY3" fmla="*/ 210730 h 430337"/>
                <a:gd name="connsiteX4" fmla="*/ 39 w 430339"/>
                <a:gd name="connsiteY4" fmla="*/ 211216 h 430337"/>
                <a:gd name="connsiteX5" fmla="*/ 210732 w 430339"/>
                <a:gd name="connsiteY5" fmla="*/ 430291 h 430337"/>
                <a:gd name="connsiteX6" fmla="*/ 218256 w 430339"/>
                <a:gd name="connsiteY6" fmla="*/ 63198 h 430337"/>
                <a:gd name="connsiteX7" fmla="*/ 367542 w 430339"/>
                <a:gd name="connsiteY7" fmla="*/ 218646 h 430337"/>
                <a:gd name="connsiteX8" fmla="*/ 212094 w 430339"/>
                <a:gd name="connsiteY8" fmla="*/ 367931 h 430337"/>
                <a:gd name="connsiteX9" fmla="*/ 62808 w 430339"/>
                <a:gd name="connsiteY9" fmla="*/ 212483 h 430337"/>
                <a:gd name="connsiteX10" fmla="*/ 62808 w 430339"/>
                <a:gd name="connsiteY10" fmla="*/ 212454 h 430337"/>
                <a:gd name="connsiteX11" fmla="*/ 218256 w 430339"/>
                <a:gd name="connsiteY11" fmla="*/ 63198 h 43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0339" h="430337">
                  <a:moveTo>
                    <a:pt x="210732" y="430291"/>
                  </a:moveTo>
                  <a:cubicBezTo>
                    <a:pt x="329537" y="432739"/>
                    <a:pt x="427844" y="338413"/>
                    <a:pt x="430292" y="219608"/>
                  </a:cubicBezTo>
                  <a:cubicBezTo>
                    <a:pt x="432750" y="100802"/>
                    <a:pt x="338424" y="2495"/>
                    <a:pt x="219609" y="47"/>
                  </a:cubicBezTo>
                  <a:cubicBezTo>
                    <a:pt x="100804" y="-2410"/>
                    <a:pt x="2496" y="91916"/>
                    <a:pt x="48" y="210730"/>
                  </a:cubicBezTo>
                  <a:cubicBezTo>
                    <a:pt x="48" y="210892"/>
                    <a:pt x="39" y="211054"/>
                    <a:pt x="39" y="211216"/>
                  </a:cubicBezTo>
                  <a:cubicBezTo>
                    <a:pt x="-2190" y="329860"/>
                    <a:pt x="92088" y="427891"/>
                    <a:pt x="210732" y="430291"/>
                  </a:cubicBezTo>
                  <a:close/>
                  <a:moveTo>
                    <a:pt x="218256" y="63198"/>
                  </a:moveTo>
                  <a:cubicBezTo>
                    <a:pt x="302410" y="64903"/>
                    <a:pt x="369247" y="134492"/>
                    <a:pt x="367542" y="218646"/>
                  </a:cubicBezTo>
                  <a:cubicBezTo>
                    <a:pt x="365846" y="302799"/>
                    <a:pt x="296247" y="369636"/>
                    <a:pt x="212094" y="367931"/>
                  </a:cubicBezTo>
                  <a:cubicBezTo>
                    <a:pt x="127950" y="366236"/>
                    <a:pt x="61103" y="296636"/>
                    <a:pt x="62808" y="212483"/>
                  </a:cubicBezTo>
                  <a:cubicBezTo>
                    <a:pt x="62808" y="212474"/>
                    <a:pt x="62808" y="212464"/>
                    <a:pt x="62808" y="212454"/>
                  </a:cubicBezTo>
                  <a:cubicBezTo>
                    <a:pt x="64523" y="128320"/>
                    <a:pt x="134122" y="61493"/>
                    <a:pt x="218256" y="6319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26ABEEE0-3F3B-754E-9294-F97165ED6659}"/>
                </a:ext>
              </a:extLst>
            </p:cNvPr>
            <p:cNvSpPr/>
            <p:nvPr/>
          </p:nvSpPr>
          <p:spPr>
            <a:xfrm>
              <a:off x="3645964" y="3467304"/>
              <a:ext cx="374889" cy="438549"/>
            </a:xfrm>
            <a:custGeom>
              <a:avLst/>
              <a:gdLst>
                <a:gd name="connsiteX0" fmla="*/ 63877 w 374889"/>
                <a:gd name="connsiteY0" fmla="*/ 373697 h 438549"/>
                <a:gd name="connsiteX1" fmla="*/ 373697 w 374889"/>
                <a:gd name="connsiteY1" fmla="*/ 375059 h 438549"/>
                <a:gd name="connsiteX2" fmla="*/ 373726 w 374889"/>
                <a:gd name="connsiteY2" fmla="*/ 375031 h 438549"/>
                <a:gd name="connsiteX3" fmla="*/ 373726 w 374889"/>
                <a:gd name="connsiteY3" fmla="*/ 368935 h 438549"/>
                <a:gd name="connsiteX4" fmla="*/ 329053 w 374889"/>
                <a:gd name="connsiteY4" fmla="*/ 323977 h 438549"/>
                <a:gd name="connsiteX5" fmla="*/ 326005 w 374889"/>
                <a:gd name="connsiteY5" fmla="*/ 322643 h 438549"/>
                <a:gd name="connsiteX6" fmla="*/ 322862 w 374889"/>
                <a:gd name="connsiteY6" fmla="*/ 323881 h 438549"/>
                <a:gd name="connsiteX7" fmla="*/ 215420 w 374889"/>
                <a:gd name="connsiteY7" fmla="*/ 366839 h 438549"/>
                <a:gd name="connsiteX8" fmla="*/ 204847 w 374889"/>
                <a:gd name="connsiteY8" fmla="*/ 366839 h 438549"/>
                <a:gd name="connsiteX9" fmla="*/ 117122 w 374889"/>
                <a:gd name="connsiteY9" fmla="*/ 331501 h 438549"/>
                <a:gd name="connsiteX10" fmla="*/ 110550 w 374889"/>
                <a:gd name="connsiteY10" fmla="*/ 325405 h 438549"/>
                <a:gd name="connsiteX11" fmla="*/ 93881 w 374889"/>
                <a:gd name="connsiteY11" fmla="*/ 132334 h 438549"/>
                <a:gd name="connsiteX12" fmla="*/ 94357 w 374889"/>
                <a:gd name="connsiteY12" fmla="*/ 131476 h 438549"/>
                <a:gd name="connsiteX13" fmla="*/ 97501 w 374889"/>
                <a:gd name="connsiteY13" fmla="*/ 127666 h 438549"/>
                <a:gd name="connsiteX14" fmla="*/ 221326 w 374889"/>
                <a:gd name="connsiteY14" fmla="*/ 71850 h 438549"/>
                <a:gd name="connsiteX15" fmla="*/ 225707 w 374889"/>
                <a:gd name="connsiteY15" fmla="*/ 67659 h 438549"/>
                <a:gd name="connsiteX16" fmla="*/ 225707 w 374889"/>
                <a:gd name="connsiteY16" fmla="*/ 67659 h 438549"/>
                <a:gd name="connsiteX17" fmla="*/ 225707 w 374889"/>
                <a:gd name="connsiteY17" fmla="*/ 67659 h 438549"/>
                <a:gd name="connsiteX18" fmla="*/ 226945 w 374889"/>
                <a:gd name="connsiteY18" fmla="*/ 4508 h 438549"/>
                <a:gd name="connsiteX19" fmla="*/ 222754 w 374889"/>
                <a:gd name="connsiteY19" fmla="*/ 31 h 438549"/>
                <a:gd name="connsiteX20" fmla="*/ 222754 w 374889"/>
                <a:gd name="connsiteY20" fmla="*/ 31 h 438549"/>
                <a:gd name="connsiteX21" fmla="*/ 31 w 374889"/>
                <a:gd name="connsiteY21" fmla="*/ 215392 h 438549"/>
                <a:gd name="connsiteX22" fmla="*/ 63877 w 374889"/>
                <a:gd name="connsiteY22" fmla="*/ 373697 h 43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4889" h="438549">
                  <a:moveTo>
                    <a:pt x="63877" y="373697"/>
                  </a:moveTo>
                  <a:cubicBezTo>
                    <a:pt x="149050" y="459632"/>
                    <a:pt x="287763" y="460241"/>
                    <a:pt x="373697" y="375059"/>
                  </a:cubicBezTo>
                  <a:cubicBezTo>
                    <a:pt x="373707" y="375050"/>
                    <a:pt x="373716" y="375040"/>
                    <a:pt x="373726" y="375031"/>
                  </a:cubicBezTo>
                  <a:cubicBezTo>
                    <a:pt x="375278" y="373297"/>
                    <a:pt x="375278" y="370668"/>
                    <a:pt x="373726" y="368935"/>
                  </a:cubicBezTo>
                  <a:lnTo>
                    <a:pt x="329053" y="323977"/>
                  </a:lnTo>
                  <a:cubicBezTo>
                    <a:pt x="328263" y="323138"/>
                    <a:pt x="327158" y="322662"/>
                    <a:pt x="326005" y="322643"/>
                  </a:cubicBezTo>
                  <a:cubicBezTo>
                    <a:pt x="324853" y="322710"/>
                    <a:pt x="323748" y="323148"/>
                    <a:pt x="322862" y="323881"/>
                  </a:cubicBezTo>
                  <a:cubicBezTo>
                    <a:pt x="294478" y="352361"/>
                    <a:pt x="255616" y="367896"/>
                    <a:pt x="215420" y="366839"/>
                  </a:cubicBezTo>
                  <a:lnTo>
                    <a:pt x="204847" y="366839"/>
                  </a:lnTo>
                  <a:cubicBezTo>
                    <a:pt x="172510" y="365029"/>
                    <a:pt x="141678" y="352609"/>
                    <a:pt x="117122" y="331501"/>
                  </a:cubicBezTo>
                  <a:cubicBezTo>
                    <a:pt x="114931" y="329501"/>
                    <a:pt x="112645" y="327501"/>
                    <a:pt x="110550" y="325405"/>
                  </a:cubicBezTo>
                  <a:cubicBezTo>
                    <a:pt x="58743" y="273685"/>
                    <a:pt x="51714" y="192170"/>
                    <a:pt x="93881" y="132334"/>
                  </a:cubicBezTo>
                  <a:cubicBezTo>
                    <a:pt x="94072" y="132067"/>
                    <a:pt x="94234" y="131781"/>
                    <a:pt x="94357" y="131476"/>
                  </a:cubicBezTo>
                  <a:cubicBezTo>
                    <a:pt x="95310" y="130143"/>
                    <a:pt x="96358" y="129000"/>
                    <a:pt x="97501" y="127666"/>
                  </a:cubicBezTo>
                  <a:cubicBezTo>
                    <a:pt x="127228" y="90014"/>
                    <a:pt x="173424" y="69192"/>
                    <a:pt x="221326" y="71850"/>
                  </a:cubicBezTo>
                  <a:cubicBezTo>
                    <a:pt x="223688" y="71907"/>
                    <a:pt x="225650" y="70031"/>
                    <a:pt x="225707" y="67659"/>
                  </a:cubicBezTo>
                  <a:cubicBezTo>
                    <a:pt x="225707" y="67659"/>
                    <a:pt x="225707" y="67659"/>
                    <a:pt x="225707" y="67659"/>
                  </a:cubicBezTo>
                  <a:lnTo>
                    <a:pt x="225707" y="67659"/>
                  </a:lnTo>
                  <a:lnTo>
                    <a:pt x="226945" y="4508"/>
                  </a:lnTo>
                  <a:cubicBezTo>
                    <a:pt x="227003" y="2127"/>
                    <a:pt x="225136" y="136"/>
                    <a:pt x="222754" y="31"/>
                  </a:cubicBezTo>
                  <a:lnTo>
                    <a:pt x="222754" y="31"/>
                  </a:lnTo>
                  <a:cubicBezTo>
                    <a:pt x="101777" y="-1998"/>
                    <a:pt x="2060" y="94424"/>
                    <a:pt x="31" y="215392"/>
                  </a:cubicBezTo>
                  <a:cubicBezTo>
                    <a:pt x="-969" y="274628"/>
                    <a:pt x="22072" y="331730"/>
                    <a:pt x="63877" y="37369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562A9B3D-2D46-9E40-80F4-3FAD883AD9A5}"/>
                </a:ext>
              </a:extLst>
            </p:cNvPr>
            <p:cNvSpPr/>
            <p:nvPr/>
          </p:nvSpPr>
          <p:spPr>
            <a:xfrm>
              <a:off x="3644643" y="3467431"/>
              <a:ext cx="447865" cy="447865"/>
            </a:xfrm>
            <a:custGeom>
              <a:avLst/>
              <a:gdLst>
                <a:gd name="connsiteX0" fmla="*/ 224171 w 447865"/>
                <a:gd name="connsiteY0" fmla="*/ 0 h 447865"/>
                <a:gd name="connsiteX1" fmla="*/ 447866 w 447865"/>
                <a:gd name="connsiteY1" fmla="*/ 224171 h 447865"/>
                <a:gd name="connsiteX2" fmla="*/ 223695 w 447865"/>
                <a:gd name="connsiteY2" fmla="*/ 447866 h 447865"/>
                <a:gd name="connsiteX3" fmla="*/ 0 w 447865"/>
                <a:gd name="connsiteY3" fmla="*/ 223695 h 447865"/>
                <a:gd name="connsiteX4" fmla="*/ 223695 w 447865"/>
                <a:gd name="connsiteY4" fmla="*/ 0 h 447865"/>
                <a:gd name="connsiteX5" fmla="*/ 215408 w 447865"/>
                <a:gd name="connsiteY5" fmla="*/ 430244 h 447865"/>
                <a:gd name="connsiteX6" fmla="*/ 430587 w 447865"/>
                <a:gd name="connsiteY6" fmla="*/ 223742 h 447865"/>
                <a:gd name="connsiteX7" fmla="*/ 224085 w 447865"/>
                <a:gd name="connsiteY7" fmla="*/ 8563 h 447865"/>
                <a:gd name="connsiteX8" fmla="*/ 8906 w 447865"/>
                <a:gd name="connsiteY8" fmla="*/ 215065 h 447865"/>
                <a:gd name="connsiteX9" fmla="*/ 8906 w 447865"/>
                <a:gd name="connsiteY9" fmla="*/ 215170 h 447865"/>
                <a:gd name="connsiteX10" fmla="*/ 8906 w 447865"/>
                <a:gd name="connsiteY10" fmla="*/ 215170 h 447865"/>
                <a:gd name="connsiteX11" fmla="*/ 215408 w 447865"/>
                <a:gd name="connsiteY11" fmla="*/ 430339 h 447865"/>
                <a:gd name="connsiteX12" fmla="*/ 222933 w 447865"/>
                <a:gd name="connsiteY12" fmla="*/ 63151 h 447865"/>
                <a:gd name="connsiteX13" fmla="*/ 376123 w 447865"/>
                <a:gd name="connsiteY13" fmla="*/ 222695 h 447865"/>
                <a:gd name="connsiteX14" fmla="*/ 216580 w 447865"/>
                <a:gd name="connsiteY14" fmla="*/ 375885 h 447865"/>
                <a:gd name="connsiteX15" fmla="*/ 63389 w 447865"/>
                <a:gd name="connsiteY15" fmla="*/ 216341 h 447865"/>
                <a:gd name="connsiteX16" fmla="*/ 63389 w 447865"/>
                <a:gd name="connsiteY16" fmla="*/ 216313 h 447865"/>
                <a:gd name="connsiteX17" fmla="*/ 222933 w 447865"/>
                <a:gd name="connsiteY17" fmla="*/ 63151 h 447865"/>
                <a:gd name="connsiteX18" fmla="*/ 216742 w 447865"/>
                <a:gd name="connsiteY18" fmla="*/ 367093 h 447865"/>
                <a:gd name="connsiteX19" fmla="*/ 367465 w 447865"/>
                <a:gd name="connsiteY19" fmla="*/ 222409 h 447865"/>
                <a:gd name="connsiteX20" fmla="*/ 222780 w 447865"/>
                <a:gd name="connsiteY20" fmla="*/ 71685 h 447865"/>
                <a:gd name="connsiteX21" fmla="*/ 72057 w 447865"/>
                <a:gd name="connsiteY21" fmla="*/ 216370 h 447865"/>
                <a:gd name="connsiteX22" fmla="*/ 72057 w 447865"/>
                <a:gd name="connsiteY22" fmla="*/ 216408 h 447865"/>
                <a:gd name="connsiteX23" fmla="*/ 72057 w 447865"/>
                <a:gd name="connsiteY23" fmla="*/ 216408 h 447865"/>
                <a:gd name="connsiteX24" fmla="*/ 216742 w 447865"/>
                <a:gd name="connsiteY24" fmla="*/ 366998 h 44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47865" h="447865">
                  <a:moveTo>
                    <a:pt x="224171" y="0"/>
                  </a:moveTo>
                  <a:cubicBezTo>
                    <a:pt x="347844" y="133"/>
                    <a:pt x="447999" y="100498"/>
                    <a:pt x="447866" y="224171"/>
                  </a:cubicBezTo>
                  <a:cubicBezTo>
                    <a:pt x="447732" y="347843"/>
                    <a:pt x="347367" y="447999"/>
                    <a:pt x="223695" y="447866"/>
                  </a:cubicBezTo>
                  <a:cubicBezTo>
                    <a:pt x="100022" y="447732"/>
                    <a:pt x="-133" y="347367"/>
                    <a:pt x="0" y="223695"/>
                  </a:cubicBezTo>
                  <a:cubicBezTo>
                    <a:pt x="134" y="100203"/>
                    <a:pt x="100203" y="133"/>
                    <a:pt x="223695" y="0"/>
                  </a:cubicBezTo>
                  <a:close/>
                  <a:moveTo>
                    <a:pt x="215408" y="430244"/>
                  </a:moveTo>
                  <a:cubicBezTo>
                    <a:pt x="331851" y="432645"/>
                    <a:pt x="428187" y="340185"/>
                    <a:pt x="430587" y="223742"/>
                  </a:cubicBezTo>
                  <a:cubicBezTo>
                    <a:pt x="432978" y="107299"/>
                    <a:pt x="340528" y="10963"/>
                    <a:pt x="224085" y="8563"/>
                  </a:cubicBezTo>
                  <a:cubicBezTo>
                    <a:pt x="107642" y="6172"/>
                    <a:pt x="11306" y="98622"/>
                    <a:pt x="8906" y="215065"/>
                  </a:cubicBezTo>
                  <a:cubicBezTo>
                    <a:pt x="8906" y="215103"/>
                    <a:pt x="8906" y="215132"/>
                    <a:pt x="8906" y="215170"/>
                  </a:cubicBezTo>
                  <a:lnTo>
                    <a:pt x="8906" y="215170"/>
                  </a:lnTo>
                  <a:cubicBezTo>
                    <a:pt x="6563" y="331594"/>
                    <a:pt x="98994" y="427892"/>
                    <a:pt x="215408" y="430339"/>
                  </a:cubicBezTo>
                  <a:close/>
                  <a:moveTo>
                    <a:pt x="222933" y="63151"/>
                  </a:moveTo>
                  <a:cubicBezTo>
                    <a:pt x="309296" y="64903"/>
                    <a:pt x="377876" y="136331"/>
                    <a:pt x="376123" y="222695"/>
                  </a:cubicBezTo>
                  <a:cubicBezTo>
                    <a:pt x="374371" y="309058"/>
                    <a:pt x="302943" y="377638"/>
                    <a:pt x="216580" y="375885"/>
                  </a:cubicBezTo>
                  <a:cubicBezTo>
                    <a:pt x="130216" y="374133"/>
                    <a:pt x="61636" y="302705"/>
                    <a:pt x="63389" y="216341"/>
                  </a:cubicBezTo>
                  <a:cubicBezTo>
                    <a:pt x="63389" y="216332"/>
                    <a:pt x="63389" y="216322"/>
                    <a:pt x="63389" y="216313"/>
                  </a:cubicBezTo>
                  <a:cubicBezTo>
                    <a:pt x="65161" y="129969"/>
                    <a:pt x="136589" y="61398"/>
                    <a:pt x="222933" y="63151"/>
                  </a:cubicBezTo>
                  <a:close/>
                  <a:moveTo>
                    <a:pt x="216742" y="367093"/>
                  </a:moveTo>
                  <a:cubicBezTo>
                    <a:pt x="298314" y="368760"/>
                    <a:pt x="365798" y="303981"/>
                    <a:pt x="367465" y="222409"/>
                  </a:cubicBezTo>
                  <a:cubicBezTo>
                    <a:pt x="369132" y="140837"/>
                    <a:pt x="304353" y="73352"/>
                    <a:pt x="222780" y="71685"/>
                  </a:cubicBezTo>
                  <a:cubicBezTo>
                    <a:pt x="141208" y="70018"/>
                    <a:pt x="73724" y="134798"/>
                    <a:pt x="72057" y="216370"/>
                  </a:cubicBezTo>
                  <a:cubicBezTo>
                    <a:pt x="72057" y="216389"/>
                    <a:pt x="72057" y="216398"/>
                    <a:pt x="72057" y="216408"/>
                  </a:cubicBezTo>
                  <a:lnTo>
                    <a:pt x="72057" y="216408"/>
                  </a:lnTo>
                  <a:cubicBezTo>
                    <a:pt x="70466" y="297933"/>
                    <a:pt x="135217" y="365331"/>
                    <a:pt x="216742" y="36699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057BF230-C705-6449-8124-56F715106FD6}"/>
                </a:ext>
              </a:extLst>
            </p:cNvPr>
            <p:cNvSpPr/>
            <p:nvPr/>
          </p:nvSpPr>
          <p:spPr>
            <a:xfrm>
              <a:off x="2754198" y="4154469"/>
              <a:ext cx="9525" cy="577786"/>
            </a:xfrm>
            <a:custGeom>
              <a:avLst/>
              <a:gdLst>
                <a:gd name="connsiteX0" fmla="*/ 0 w 9525"/>
                <a:gd name="connsiteY0" fmla="*/ 0 h 577786"/>
                <a:gd name="connsiteX1" fmla="*/ 0 w 9525"/>
                <a:gd name="connsiteY1" fmla="*/ 577787 h 57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77786">
                  <a:moveTo>
                    <a:pt x="0" y="0"/>
                  </a:moveTo>
                  <a:lnTo>
                    <a:pt x="0" y="577787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3304E7AC-0CF8-0748-9E94-5A8BF1912B4F}"/>
                </a:ext>
              </a:extLst>
            </p:cNvPr>
            <p:cNvSpPr/>
            <p:nvPr/>
          </p:nvSpPr>
          <p:spPr>
            <a:xfrm>
              <a:off x="2798013" y="4372496"/>
              <a:ext cx="49053" cy="330803"/>
            </a:xfrm>
            <a:custGeom>
              <a:avLst/>
              <a:gdLst>
                <a:gd name="connsiteX0" fmla="*/ 0 w 49053"/>
                <a:gd name="connsiteY0" fmla="*/ 0 h 330803"/>
                <a:gd name="connsiteX1" fmla="*/ 49054 w 49053"/>
                <a:gd name="connsiteY1" fmla="*/ 0 h 330803"/>
                <a:gd name="connsiteX2" fmla="*/ 49054 w 49053"/>
                <a:gd name="connsiteY2" fmla="*/ 330803 h 330803"/>
                <a:gd name="connsiteX3" fmla="*/ 0 w 49053"/>
                <a:gd name="connsiteY3" fmla="*/ 330803 h 33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330803">
                  <a:moveTo>
                    <a:pt x="0" y="0"/>
                  </a:moveTo>
                  <a:lnTo>
                    <a:pt x="49054" y="0"/>
                  </a:lnTo>
                  <a:lnTo>
                    <a:pt x="49054" y="330803"/>
                  </a:lnTo>
                  <a:lnTo>
                    <a:pt x="0" y="33080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2AE04D98-749C-8A42-BC52-F2E90A7389E1}"/>
                </a:ext>
              </a:extLst>
            </p:cNvPr>
            <p:cNvSpPr/>
            <p:nvPr/>
          </p:nvSpPr>
          <p:spPr>
            <a:xfrm>
              <a:off x="2868117" y="4507465"/>
              <a:ext cx="49053" cy="195738"/>
            </a:xfrm>
            <a:custGeom>
              <a:avLst/>
              <a:gdLst>
                <a:gd name="connsiteX0" fmla="*/ 0 w 49053"/>
                <a:gd name="connsiteY0" fmla="*/ 0 h 195738"/>
                <a:gd name="connsiteX1" fmla="*/ 49054 w 49053"/>
                <a:gd name="connsiteY1" fmla="*/ 0 h 195738"/>
                <a:gd name="connsiteX2" fmla="*/ 49054 w 49053"/>
                <a:gd name="connsiteY2" fmla="*/ 195739 h 195738"/>
                <a:gd name="connsiteX3" fmla="*/ 0 w 49053"/>
                <a:gd name="connsiteY3" fmla="*/ 195739 h 19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195738">
                  <a:moveTo>
                    <a:pt x="0" y="0"/>
                  </a:moveTo>
                  <a:lnTo>
                    <a:pt x="49054" y="0"/>
                  </a:lnTo>
                  <a:lnTo>
                    <a:pt x="49054" y="195739"/>
                  </a:lnTo>
                  <a:lnTo>
                    <a:pt x="0" y="19573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2AE63D82-6857-0D49-95B5-7DA0FE77A06D}"/>
                </a:ext>
              </a:extLst>
            </p:cNvPr>
            <p:cNvSpPr/>
            <p:nvPr/>
          </p:nvSpPr>
          <p:spPr>
            <a:xfrm>
              <a:off x="2950509" y="4265530"/>
              <a:ext cx="49053" cy="437768"/>
            </a:xfrm>
            <a:custGeom>
              <a:avLst/>
              <a:gdLst>
                <a:gd name="connsiteX0" fmla="*/ 0 w 49053"/>
                <a:gd name="connsiteY0" fmla="*/ 0 h 437768"/>
                <a:gd name="connsiteX1" fmla="*/ 49054 w 49053"/>
                <a:gd name="connsiteY1" fmla="*/ 0 h 437768"/>
                <a:gd name="connsiteX2" fmla="*/ 49054 w 49053"/>
                <a:gd name="connsiteY2" fmla="*/ 437769 h 437768"/>
                <a:gd name="connsiteX3" fmla="*/ 0 w 49053"/>
                <a:gd name="connsiteY3" fmla="*/ 437769 h 437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437768">
                  <a:moveTo>
                    <a:pt x="0" y="0"/>
                  </a:moveTo>
                  <a:lnTo>
                    <a:pt x="49054" y="0"/>
                  </a:lnTo>
                  <a:lnTo>
                    <a:pt x="49054" y="437769"/>
                  </a:lnTo>
                  <a:lnTo>
                    <a:pt x="0" y="437769"/>
                  </a:lnTo>
                  <a:close/>
                </a:path>
              </a:pathLst>
            </a:custGeom>
            <a:solidFill>
              <a:schemeClr val="bg1"/>
            </a:solidFill>
            <a:ln w="8374" cap="flat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644AD392-7BD9-C64C-A863-FA2FE056294A}"/>
                </a:ext>
              </a:extLst>
            </p:cNvPr>
            <p:cNvSpPr/>
            <p:nvPr/>
          </p:nvSpPr>
          <p:spPr>
            <a:xfrm>
              <a:off x="3087287" y="4202380"/>
              <a:ext cx="49053" cy="500824"/>
            </a:xfrm>
            <a:custGeom>
              <a:avLst/>
              <a:gdLst>
                <a:gd name="connsiteX0" fmla="*/ 0 w 49053"/>
                <a:gd name="connsiteY0" fmla="*/ 0 h 500824"/>
                <a:gd name="connsiteX1" fmla="*/ 49054 w 49053"/>
                <a:gd name="connsiteY1" fmla="*/ 0 h 500824"/>
                <a:gd name="connsiteX2" fmla="*/ 49054 w 49053"/>
                <a:gd name="connsiteY2" fmla="*/ 500824 h 500824"/>
                <a:gd name="connsiteX3" fmla="*/ 0 w 49053"/>
                <a:gd name="connsiteY3" fmla="*/ 500824 h 50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500824">
                  <a:moveTo>
                    <a:pt x="0" y="0"/>
                  </a:moveTo>
                  <a:lnTo>
                    <a:pt x="49054" y="0"/>
                  </a:lnTo>
                  <a:lnTo>
                    <a:pt x="49054" y="500824"/>
                  </a:lnTo>
                  <a:lnTo>
                    <a:pt x="0" y="50082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3B0611E0-889A-CA4C-9646-C4A6464811FD}"/>
                </a:ext>
              </a:extLst>
            </p:cNvPr>
            <p:cNvSpPr/>
            <p:nvPr/>
          </p:nvSpPr>
          <p:spPr>
            <a:xfrm>
              <a:off x="3157487" y="4579379"/>
              <a:ext cx="49053" cy="123920"/>
            </a:xfrm>
            <a:custGeom>
              <a:avLst/>
              <a:gdLst>
                <a:gd name="connsiteX0" fmla="*/ 0 w 49053"/>
                <a:gd name="connsiteY0" fmla="*/ 0 h 123920"/>
                <a:gd name="connsiteX1" fmla="*/ 49054 w 49053"/>
                <a:gd name="connsiteY1" fmla="*/ 0 h 123920"/>
                <a:gd name="connsiteX2" fmla="*/ 49054 w 49053"/>
                <a:gd name="connsiteY2" fmla="*/ 123920 h 123920"/>
                <a:gd name="connsiteX3" fmla="*/ 0 w 49053"/>
                <a:gd name="connsiteY3" fmla="*/ 123920 h 12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123920">
                  <a:moveTo>
                    <a:pt x="0" y="0"/>
                  </a:moveTo>
                  <a:lnTo>
                    <a:pt x="49054" y="0"/>
                  </a:lnTo>
                  <a:lnTo>
                    <a:pt x="49054" y="123920"/>
                  </a:lnTo>
                  <a:lnTo>
                    <a:pt x="0" y="12392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5925D8EA-3682-A646-8C9E-F2C6DEB8534C}"/>
                </a:ext>
              </a:extLst>
            </p:cNvPr>
            <p:cNvSpPr/>
            <p:nvPr/>
          </p:nvSpPr>
          <p:spPr>
            <a:xfrm>
              <a:off x="3239878" y="4407548"/>
              <a:ext cx="49053" cy="295751"/>
            </a:xfrm>
            <a:custGeom>
              <a:avLst/>
              <a:gdLst>
                <a:gd name="connsiteX0" fmla="*/ 0 w 49053"/>
                <a:gd name="connsiteY0" fmla="*/ 0 h 295751"/>
                <a:gd name="connsiteX1" fmla="*/ 49054 w 49053"/>
                <a:gd name="connsiteY1" fmla="*/ 0 h 295751"/>
                <a:gd name="connsiteX2" fmla="*/ 49054 w 49053"/>
                <a:gd name="connsiteY2" fmla="*/ 295751 h 295751"/>
                <a:gd name="connsiteX3" fmla="*/ 0 w 49053"/>
                <a:gd name="connsiteY3" fmla="*/ 295751 h 29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295751">
                  <a:moveTo>
                    <a:pt x="0" y="0"/>
                  </a:moveTo>
                  <a:lnTo>
                    <a:pt x="49054" y="0"/>
                  </a:lnTo>
                  <a:lnTo>
                    <a:pt x="49054" y="295751"/>
                  </a:lnTo>
                  <a:lnTo>
                    <a:pt x="0" y="295751"/>
                  </a:lnTo>
                  <a:close/>
                </a:path>
              </a:pathLst>
            </a:custGeom>
            <a:solidFill>
              <a:schemeClr val="bg1"/>
            </a:solidFill>
            <a:ln w="8374" cap="flat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92" name="Freeform 91">
              <a:extLst>
                <a:ext uri="{FF2B5EF4-FFF2-40B4-BE49-F238E27FC236}">
                  <a16:creationId xmlns:a16="http://schemas.microsoft.com/office/drawing/2014/main" id="{20FA9FC8-DD13-634D-84EB-D438F9CA7740}"/>
                </a:ext>
              </a:extLst>
            </p:cNvPr>
            <p:cNvSpPr/>
            <p:nvPr/>
          </p:nvSpPr>
          <p:spPr>
            <a:xfrm>
              <a:off x="3439713" y="4452792"/>
              <a:ext cx="49053" cy="250412"/>
            </a:xfrm>
            <a:custGeom>
              <a:avLst/>
              <a:gdLst>
                <a:gd name="connsiteX0" fmla="*/ 0 w 49053"/>
                <a:gd name="connsiteY0" fmla="*/ 0 h 250412"/>
                <a:gd name="connsiteX1" fmla="*/ 49054 w 49053"/>
                <a:gd name="connsiteY1" fmla="*/ 0 h 250412"/>
                <a:gd name="connsiteX2" fmla="*/ 49054 w 49053"/>
                <a:gd name="connsiteY2" fmla="*/ 250412 h 250412"/>
                <a:gd name="connsiteX3" fmla="*/ 0 w 49053"/>
                <a:gd name="connsiteY3" fmla="*/ 250412 h 250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250412">
                  <a:moveTo>
                    <a:pt x="0" y="0"/>
                  </a:moveTo>
                  <a:lnTo>
                    <a:pt x="49054" y="0"/>
                  </a:lnTo>
                  <a:lnTo>
                    <a:pt x="49054" y="250412"/>
                  </a:lnTo>
                  <a:lnTo>
                    <a:pt x="0" y="25041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2D32003A-26FB-E246-85E7-688A486E8F35}"/>
                </a:ext>
              </a:extLst>
            </p:cNvPr>
            <p:cNvSpPr/>
            <p:nvPr/>
          </p:nvSpPr>
          <p:spPr>
            <a:xfrm>
              <a:off x="3509912" y="4258482"/>
              <a:ext cx="49053" cy="444722"/>
            </a:xfrm>
            <a:custGeom>
              <a:avLst/>
              <a:gdLst>
                <a:gd name="connsiteX0" fmla="*/ 0 w 49053"/>
                <a:gd name="connsiteY0" fmla="*/ 0 h 444722"/>
                <a:gd name="connsiteX1" fmla="*/ 49054 w 49053"/>
                <a:gd name="connsiteY1" fmla="*/ 0 h 444722"/>
                <a:gd name="connsiteX2" fmla="*/ 49054 w 49053"/>
                <a:gd name="connsiteY2" fmla="*/ 444722 h 444722"/>
                <a:gd name="connsiteX3" fmla="*/ 0 w 49053"/>
                <a:gd name="connsiteY3" fmla="*/ 444722 h 44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444722">
                  <a:moveTo>
                    <a:pt x="0" y="0"/>
                  </a:moveTo>
                  <a:lnTo>
                    <a:pt x="49054" y="0"/>
                  </a:lnTo>
                  <a:lnTo>
                    <a:pt x="49054" y="444722"/>
                  </a:lnTo>
                  <a:lnTo>
                    <a:pt x="0" y="44472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601F7C48-D422-374E-A3EE-9466D9A280D8}"/>
                </a:ext>
              </a:extLst>
            </p:cNvPr>
            <p:cNvSpPr/>
            <p:nvPr/>
          </p:nvSpPr>
          <p:spPr>
            <a:xfrm>
              <a:off x="3592303" y="4356685"/>
              <a:ext cx="49053" cy="346519"/>
            </a:xfrm>
            <a:custGeom>
              <a:avLst/>
              <a:gdLst>
                <a:gd name="connsiteX0" fmla="*/ 0 w 49053"/>
                <a:gd name="connsiteY0" fmla="*/ 0 h 346519"/>
                <a:gd name="connsiteX1" fmla="*/ 49054 w 49053"/>
                <a:gd name="connsiteY1" fmla="*/ 0 h 346519"/>
                <a:gd name="connsiteX2" fmla="*/ 49054 w 49053"/>
                <a:gd name="connsiteY2" fmla="*/ 346519 h 346519"/>
                <a:gd name="connsiteX3" fmla="*/ 0 w 49053"/>
                <a:gd name="connsiteY3" fmla="*/ 346519 h 34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346519">
                  <a:moveTo>
                    <a:pt x="0" y="0"/>
                  </a:moveTo>
                  <a:lnTo>
                    <a:pt x="49054" y="0"/>
                  </a:lnTo>
                  <a:lnTo>
                    <a:pt x="49054" y="346519"/>
                  </a:lnTo>
                  <a:lnTo>
                    <a:pt x="0" y="346519"/>
                  </a:lnTo>
                  <a:close/>
                </a:path>
              </a:pathLst>
            </a:custGeom>
            <a:solidFill>
              <a:schemeClr val="bg1"/>
            </a:solidFill>
            <a:ln w="8374" cap="flat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2C6BD0AE-18FE-BB4D-925F-6D2138EF3EFF}"/>
                </a:ext>
              </a:extLst>
            </p:cNvPr>
            <p:cNvSpPr/>
            <p:nvPr/>
          </p:nvSpPr>
          <p:spPr>
            <a:xfrm>
              <a:off x="2701525" y="4626718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AB3AA488-D391-CF44-A0CD-E8272252B621}"/>
                </a:ext>
              </a:extLst>
            </p:cNvPr>
            <p:cNvSpPr/>
            <p:nvPr/>
          </p:nvSpPr>
          <p:spPr>
            <a:xfrm>
              <a:off x="2701525" y="4555376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56862FB2-94F5-0B4F-ABB7-0C67AA305203}"/>
                </a:ext>
              </a:extLst>
            </p:cNvPr>
            <p:cNvSpPr/>
            <p:nvPr/>
          </p:nvSpPr>
          <p:spPr>
            <a:xfrm>
              <a:off x="2701525" y="4484129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E41447F8-9991-C441-9EE8-52F576C28C27}"/>
                </a:ext>
              </a:extLst>
            </p:cNvPr>
            <p:cNvSpPr/>
            <p:nvPr/>
          </p:nvSpPr>
          <p:spPr>
            <a:xfrm>
              <a:off x="2701525" y="4412787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A5FD6ECB-688F-C148-BB6E-33F5601887BA}"/>
                </a:ext>
              </a:extLst>
            </p:cNvPr>
            <p:cNvSpPr/>
            <p:nvPr/>
          </p:nvSpPr>
          <p:spPr>
            <a:xfrm>
              <a:off x="2701525" y="4341445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01D7EFEF-8B4F-FA4A-85B9-8A30BB0865F9}"/>
                </a:ext>
              </a:extLst>
            </p:cNvPr>
            <p:cNvSpPr/>
            <p:nvPr/>
          </p:nvSpPr>
          <p:spPr>
            <a:xfrm>
              <a:off x="2701525" y="4270102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8" name="Freeform 107">
              <a:extLst>
                <a:ext uri="{FF2B5EF4-FFF2-40B4-BE49-F238E27FC236}">
                  <a16:creationId xmlns:a16="http://schemas.microsoft.com/office/drawing/2014/main" id="{CEB3A2D4-78AD-8D48-9280-4D47BBDF259F}"/>
                </a:ext>
              </a:extLst>
            </p:cNvPr>
            <p:cNvSpPr/>
            <p:nvPr/>
          </p:nvSpPr>
          <p:spPr>
            <a:xfrm>
              <a:off x="2701525" y="4198760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33A4157A-4D4A-414B-8AB5-275ED902B775}"/>
                </a:ext>
              </a:extLst>
            </p:cNvPr>
            <p:cNvSpPr/>
            <p:nvPr/>
          </p:nvSpPr>
          <p:spPr>
            <a:xfrm>
              <a:off x="2721718" y="4703299"/>
              <a:ext cx="954024" cy="9525"/>
            </a:xfrm>
            <a:custGeom>
              <a:avLst/>
              <a:gdLst>
                <a:gd name="connsiteX0" fmla="*/ 0 w 954024"/>
                <a:gd name="connsiteY0" fmla="*/ 0 h 9525"/>
                <a:gd name="connsiteX1" fmla="*/ 954024 w 954024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4024" h="9525">
                  <a:moveTo>
                    <a:pt x="0" y="0"/>
                  </a:moveTo>
                  <a:lnTo>
                    <a:pt x="954024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3362919E-05A6-4E45-8229-3A93B1F15366}"/>
                </a:ext>
              </a:extLst>
            </p:cNvPr>
            <p:cNvSpPr/>
            <p:nvPr/>
          </p:nvSpPr>
          <p:spPr>
            <a:xfrm>
              <a:off x="2868117" y="4507465"/>
              <a:ext cx="49053" cy="195738"/>
            </a:xfrm>
            <a:custGeom>
              <a:avLst/>
              <a:gdLst>
                <a:gd name="connsiteX0" fmla="*/ 0 w 49053"/>
                <a:gd name="connsiteY0" fmla="*/ 0 h 195738"/>
                <a:gd name="connsiteX1" fmla="*/ 49054 w 49053"/>
                <a:gd name="connsiteY1" fmla="*/ 0 h 195738"/>
                <a:gd name="connsiteX2" fmla="*/ 49054 w 49053"/>
                <a:gd name="connsiteY2" fmla="*/ 195739 h 195738"/>
                <a:gd name="connsiteX3" fmla="*/ 0 w 49053"/>
                <a:gd name="connsiteY3" fmla="*/ 195739 h 19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195738">
                  <a:moveTo>
                    <a:pt x="0" y="0"/>
                  </a:moveTo>
                  <a:lnTo>
                    <a:pt x="49054" y="0"/>
                  </a:lnTo>
                  <a:lnTo>
                    <a:pt x="49054" y="195739"/>
                  </a:lnTo>
                  <a:lnTo>
                    <a:pt x="0" y="19573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2908EF96-31E7-784C-A1E3-D885F4AC1809}"/>
                </a:ext>
              </a:extLst>
            </p:cNvPr>
            <p:cNvSpPr/>
            <p:nvPr/>
          </p:nvSpPr>
          <p:spPr>
            <a:xfrm>
              <a:off x="3157487" y="4579379"/>
              <a:ext cx="49053" cy="123920"/>
            </a:xfrm>
            <a:custGeom>
              <a:avLst/>
              <a:gdLst>
                <a:gd name="connsiteX0" fmla="*/ 0 w 49053"/>
                <a:gd name="connsiteY0" fmla="*/ 0 h 123920"/>
                <a:gd name="connsiteX1" fmla="*/ 49054 w 49053"/>
                <a:gd name="connsiteY1" fmla="*/ 0 h 123920"/>
                <a:gd name="connsiteX2" fmla="*/ 49054 w 49053"/>
                <a:gd name="connsiteY2" fmla="*/ 123920 h 123920"/>
                <a:gd name="connsiteX3" fmla="*/ 0 w 49053"/>
                <a:gd name="connsiteY3" fmla="*/ 123920 h 12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123920">
                  <a:moveTo>
                    <a:pt x="0" y="0"/>
                  </a:moveTo>
                  <a:lnTo>
                    <a:pt x="49054" y="0"/>
                  </a:lnTo>
                  <a:lnTo>
                    <a:pt x="49054" y="123920"/>
                  </a:lnTo>
                  <a:lnTo>
                    <a:pt x="0" y="12392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01EB2726-F86E-104D-919E-8C8E3A1F15A2}"/>
                </a:ext>
              </a:extLst>
            </p:cNvPr>
            <p:cNvSpPr/>
            <p:nvPr/>
          </p:nvSpPr>
          <p:spPr>
            <a:xfrm>
              <a:off x="3509912" y="4258482"/>
              <a:ext cx="49053" cy="444722"/>
            </a:xfrm>
            <a:custGeom>
              <a:avLst/>
              <a:gdLst>
                <a:gd name="connsiteX0" fmla="*/ 0 w 49053"/>
                <a:gd name="connsiteY0" fmla="*/ 0 h 444722"/>
                <a:gd name="connsiteX1" fmla="*/ 49054 w 49053"/>
                <a:gd name="connsiteY1" fmla="*/ 0 h 444722"/>
                <a:gd name="connsiteX2" fmla="*/ 49054 w 49053"/>
                <a:gd name="connsiteY2" fmla="*/ 444722 h 444722"/>
                <a:gd name="connsiteX3" fmla="*/ 0 w 49053"/>
                <a:gd name="connsiteY3" fmla="*/ 444722 h 44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444722">
                  <a:moveTo>
                    <a:pt x="0" y="0"/>
                  </a:moveTo>
                  <a:lnTo>
                    <a:pt x="49054" y="0"/>
                  </a:lnTo>
                  <a:lnTo>
                    <a:pt x="49054" y="444722"/>
                  </a:lnTo>
                  <a:lnTo>
                    <a:pt x="0" y="44472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118" name="Graphic 7">
              <a:extLst>
                <a:ext uri="{FF2B5EF4-FFF2-40B4-BE49-F238E27FC236}">
                  <a16:creationId xmlns:a16="http://schemas.microsoft.com/office/drawing/2014/main" id="{B44113DC-80C3-F140-A7A7-FCFA48E236DD}"/>
                </a:ext>
              </a:extLst>
            </p:cNvPr>
            <p:cNvGrpSpPr/>
            <p:nvPr/>
          </p:nvGrpSpPr>
          <p:grpSpPr>
            <a:xfrm>
              <a:off x="1701326" y="2287707"/>
              <a:ext cx="1335690" cy="3242549"/>
              <a:chOff x="664452" y="1830176"/>
              <a:chExt cx="1335690" cy="3242549"/>
            </a:xfrm>
          </p:grpSpPr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C0E55EFE-4CEB-6441-B47D-FB5BB1A8B858}"/>
                  </a:ext>
                </a:extLst>
              </p:cNvPr>
              <p:cNvSpPr/>
              <p:nvPr/>
            </p:nvSpPr>
            <p:spPr>
              <a:xfrm>
                <a:off x="664452" y="4839842"/>
                <a:ext cx="133262" cy="211194"/>
              </a:xfrm>
              <a:custGeom>
                <a:avLst/>
                <a:gdLst>
                  <a:gd name="connsiteX0" fmla="*/ 128757 w 133262"/>
                  <a:gd name="connsiteY0" fmla="*/ 44005 h 211194"/>
                  <a:gd name="connsiteX1" fmla="*/ 97515 w 133262"/>
                  <a:gd name="connsiteY1" fmla="*/ 205930 h 211194"/>
                  <a:gd name="connsiteX2" fmla="*/ 646 w 133262"/>
                  <a:gd name="connsiteY2" fmla="*/ 179165 h 211194"/>
                  <a:gd name="connsiteX3" fmla="*/ 41127 w 133262"/>
                  <a:gd name="connsiteY3" fmla="*/ 0 h 211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262" h="211194">
                    <a:moveTo>
                      <a:pt x="128757" y="44005"/>
                    </a:moveTo>
                    <a:cubicBezTo>
                      <a:pt x="128757" y="44005"/>
                      <a:pt x="150760" y="190881"/>
                      <a:pt x="97515" y="205930"/>
                    </a:cubicBezTo>
                    <a:cubicBezTo>
                      <a:pt x="44270" y="220980"/>
                      <a:pt x="7313" y="201168"/>
                      <a:pt x="646" y="179165"/>
                    </a:cubicBezTo>
                    <a:cubicBezTo>
                      <a:pt x="-6022" y="157163"/>
                      <a:pt x="41127" y="0"/>
                      <a:pt x="411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56A99626-0E21-6549-BBAD-111280825A9D}"/>
                  </a:ext>
                </a:extLst>
              </p:cNvPr>
              <p:cNvSpPr/>
              <p:nvPr/>
            </p:nvSpPr>
            <p:spPr>
              <a:xfrm>
                <a:off x="1597833" y="4876800"/>
                <a:ext cx="368715" cy="195925"/>
              </a:xfrm>
              <a:custGeom>
                <a:avLst/>
                <a:gdLst>
                  <a:gd name="connsiteX0" fmla="*/ 121492 w 368715"/>
                  <a:gd name="connsiteY0" fmla="*/ 39529 h 195925"/>
                  <a:gd name="connsiteX1" fmla="*/ 352949 w 368715"/>
                  <a:gd name="connsiteY1" fmla="*/ 94393 h 195925"/>
                  <a:gd name="connsiteX2" fmla="*/ 368571 w 368715"/>
                  <a:gd name="connsiteY2" fmla="*/ 119634 h 195925"/>
                  <a:gd name="connsiteX3" fmla="*/ 231410 w 368715"/>
                  <a:gd name="connsiteY3" fmla="*/ 180689 h 195925"/>
                  <a:gd name="connsiteX4" fmla="*/ 6525 w 368715"/>
                  <a:gd name="connsiteY4" fmla="*/ 187166 h 195925"/>
                  <a:gd name="connsiteX5" fmla="*/ 33576 w 368715"/>
                  <a:gd name="connsiteY5" fmla="*/ 0 h 195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8715" h="195925">
                    <a:moveTo>
                      <a:pt x="121492" y="39529"/>
                    </a:moveTo>
                    <a:lnTo>
                      <a:pt x="352949" y="94393"/>
                    </a:lnTo>
                    <a:cubicBezTo>
                      <a:pt x="352949" y="94393"/>
                      <a:pt x="370475" y="103918"/>
                      <a:pt x="368571" y="119634"/>
                    </a:cubicBezTo>
                    <a:cubicBezTo>
                      <a:pt x="366665" y="135350"/>
                      <a:pt x="261033" y="175641"/>
                      <a:pt x="231410" y="180689"/>
                    </a:cubicBezTo>
                    <a:cubicBezTo>
                      <a:pt x="201788" y="185738"/>
                      <a:pt x="30814" y="208026"/>
                      <a:pt x="6525" y="187166"/>
                    </a:cubicBezTo>
                    <a:cubicBezTo>
                      <a:pt x="-17764" y="166306"/>
                      <a:pt x="33576" y="0"/>
                      <a:pt x="335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46A97402-E17F-C743-A480-D6959579686F}"/>
                  </a:ext>
                </a:extLst>
              </p:cNvPr>
              <p:cNvSpPr/>
              <p:nvPr/>
            </p:nvSpPr>
            <p:spPr>
              <a:xfrm>
                <a:off x="1104105" y="2234204"/>
                <a:ext cx="264242" cy="358310"/>
              </a:xfrm>
              <a:custGeom>
                <a:avLst/>
                <a:gdLst>
                  <a:gd name="connsiteX0" fmla="*/ 196120 w 264242"/>
                  <a:gd name="connsiteY0" fmla="*/ 3409 h 358310"/>
                  <a:gd name="connsiteX1" fmla="*/ 229172 w 264242"/>
                  <a:gd name="connsiteY1" fmla="*/ 77418 h 358310"/>
                  <a:gd name="connsiteX2" fmla="*/ 241840 w 264242"/>
                  <a:gd name="connsiteY2" fmla="*/ 145331 h 358310"/>
                  <a:gd name="connsiteX3" fmla="*/ 262509 w 264242"/>
                  <a:gd name="connsiteY3" fmla="*/ 183431 h 358310"/>
                  <a:gd name="connsiteX4" fmla="*/ 244126 w 264242"/>
                  <a:gd name="connsiteY4" fmla="*/ 205339 h 358310"/>
                  <a:gd name="connsiteX5" fmla="*/ 239458 w 264242"/>
                  <a:gd name="connsiteY5" fmla="*/ 304208 h 358310"/>
                  <a:gd name="connsiteX6" fmla="*/ 157829 w 264242"/>
                  <a:gd name="connsiteY6" fmla="*/ 304208 h 358310"/>
                  <a:gd name="connsiteX7" fmla="*/ 157829 w 264242"/>
                  <a:gd name="connsiteY7" fmla="*/ 358310 h 358310"/>
                  <a:gd name="connsiteX8" fmla="*/ 10668 w 264242"/>
                  <a:gd name="connsiteY8" fmla="*/ 335069 h 358310"/>
                  <a:gd name="connsiteX9" fmla="*/ 0 w 264242"/>
                  <a:gd name="connsiteY9" fmla="*/ 219150 h 358310"/>
                  <a:gd name="connsiteX10" fmla="*/ 196120 w 264242"/>
                  <a:gd name="connsiteY10" fmla="*/ 3409 h 358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4242" h="358310">
                    <a:moveTo>
                      <a:pt x="196120" y="3409"/>
                    </a:moveTo>
                    <a:cubicBezTo>
                      <a:pt x="196120" y="3409"/>
                      <a:pt x="228695" y="52558"/>
                      <a:pt x="229172" y="77418"/>
                    </a:cubicBezTo>
                    <a:cubicBezTo>
                      <a:pt x="229648" y="102278"/>
                      <a:pt x="226600" y="130663"/>
                      <a:pt x="241840" y="145331"/>
                    </a:cubicBezTo>
                    <a:cubicBezTo>
                      <a:pt x="257080" y="160000"/>
                      <a:pt x="268795" y="176002"/>
                      <a:pt x="262509" y="183431"/>
                    </a:cubicBezTo>
                    <a:cubicBezTo>
                      <a:pt x="256223" y="190861"/>
                      <a:pt x="244126" y="205339"/>
                      <a:pt x="244126" y="205339"/>
                    </a:cubicBezTo>
                    <a:cubicBezTo>
                      <a:pt x="244126" y="205339"/>
                      <a:pt x="259842" y="289063"/>
                      <a:pt x="239458" y="304208"/>
                    </a:cubicBezTo>
                    <a:cubicBezTo>
                      <a:pt x="219075" y="319353"/>
                      <a:pt x="157829" y="304208"/>
                      <a:pt x="157829" y="304208"/>
                    </a:cubicBezTo>
                    <a:lnTo>
                      <a:pt x="157829" y="358310"/>
                    </a:lnTo>
                    <a:cubicBezTo>
                      <a:pt x="157829" y="358310"/>
                      <a:pt x="70771" y="329735"/>
                      <a:pt x="10668" y="335069"/>
                    </a:cubicBezTo>
                    <a:lnTo>
                      <a:pt x="0" y="219150"/>
                    </a:lnTo>
                    <a:cubicBezTo>
                      <a:pt x="0" y="219150"/>
                      <a:pt x="130588" y="-31929"/>
                      <a:pt x="196120" y="34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19678CE8-F374-AB48-A6FC-F777CAE8914C}"/>
                  </a:ext>
                </a:extLst>
              </p:cNvPr>
              <p:cNvSpPr/>
              <p:nvPr/>
            </p:nvSpPr>
            <p:spPr>
              <a:xfrm>
                <a:off x="1824902" y="2335244"/>
                <a:ext cx="175240" cy="264033"/>
              </a:xfrm>
              <a:custGeom>
                <a:avLst/>
                <a:gdLst>
                  <a:gd name="connsiteX0" fmla="*/ 10818 w 175240"/>
                  <a:gd name="connsiteY0" fmla="*/ 244888 h 264033"/>
                  <a:gd name="connsiteX1" fmla="*/ 31963 w 175240"/>
                  <a:gd name="connsiteY1" fmla="*/ 149638 h 264033"/>
                  <a:gd name="connsiteX2" fmla="*/ 1483 w 175240"/>
                  <a:gd name="connsiteY2" fmla="*/ 131159 h 264033"/>
                  <a:gd name="connsiteX3" fmla="*/ 58633 w 175240"/>
                  <a:gd name="connsiteY3" fmla="*/ 135065 h 264033"/>
                  <a:gd name="connsiteX4" fmla="*/ 44346 w 175240"/>
                  <a:gd name="connsiteY4" fmla="*/ 106490 h 264033"/>
                  <a:gd name="connsiteX5" fmla="*/ 531 w 175240"/>
                  <a:gd name="connsiteY5" fmla="*/ 74390 h 264033"/>
                  <a:gd name="connsiteX6" fmla="*/ 80065 w 175240"/>
                  <a:gd name="connsiteY6" fmla="*/ 97060 h 264033"/>
                  <a:gd name="connsiteX7" fmla="*/ 42631 w 175240"/>
                  <a:gd name="connsiteY7" fmla="*/ 45529 h 264033"/>
                  <a:gd name="connsiteX8" fmla="*/ 116641 w 175240"/>
                  <a:gd name="connsiteY8" fmla="*/ 109157 h 264033"/>
                  <a:gd name="connsiteX9" fmla="*/ 128642 w 175240"/>
                  <a:gd name="connsiteY9" fmla="*/ 94202 h 264033"/>
                  <a:gd name="connsiteX10" fmla="*/ 145216 w 175240"/>
                  <a:gd name="connsiteY10" fmla="*/ 0 h 264033"/>
                  <a:gd name="connsiteX11" fmla="*/ 164266 w 175240"/>
                  <a:gd name="connsiteY11" fmla="*/ 61817 h 264033"/>
                  <a:gd name="connsiteX12" fmla="*/ 171219 w 175240"/>
                  <a:gd name="connsiteY12" fmla="*/ 104204 h 264033"/>
                  <a:gd name="connsiteX13" fmla="*/ 106449 w 175240"/>
                  <a:gd name="connsiteY13" fmla="*/ 183737 h 264033"/>
                  <a:gd name="connsiteX14" fmla="*/ 82351 w 175240"/>
                  <a:gd name="connsiteY14" fmla="*/ 264033 h 264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75240" h="264033">
                    <a:moveTo>
                      <a:pt x="10818" y="244888"/>
                    </a:moveTo>
                    <a:cubicBezTo>
                      <a:pt x="10818" y="244888"/>
                      <a:pt x="3007" y="185452"/>
                      <a:pt x="31963" y="149638"/>
                    </a:cubicBezTo>
                    <a:cubicBezTo>
                      <a:pt x="31963" y="149638"/>
                      <a:pt x="-2708" y="143732"/>
                      <a:pt x="1483" y="131159"/>
                    </a:cubicBezTo>
                    <a:cubicBezTo>
                      <a:pt x="5674" y="118586"/>
                      <a:pt x="58633" y="135065"/>
                      <a:pt x="58633" y="135065"/>
                    </a:cubicBezTo>
                    <a:lnTo>
                      <a:pt x="44346" y="106490"/>
                    </a:lnTo>
                    <a:cubicBezTo>
                      <a:pt x="44346" y="106490"/>
                      <a:pt x="-5660" y="89916"/>
                      <a:pt x="531" y="74390"/>
                    </a:cubicBezTo>
                    <a:cubicBezTo>
                      <a:pt x="6722" y="58865"/>
                      <a:pt x="80065" y="97060"/>
                      <a:pt x="80065" y="97060"/>
                    </a:cubicBezTo>
                    <a:cubicBezTo>
                      <a:pt x="80065" y="97060"/>
                      <a:pt x="36535" y="60674"/>
                      <a:pt x="42631" y="45529"/>
                    </a:cubicBezTo>
                    <a:cubicBezTo>
                      <a:pt x="48727" y="30385"/>
                      <a:pt x="93019" y="30671"/>
                      <a:pt x="116641" y="109157"/>
                    </a:cubicBezTo>
                    <a:lnTo>
                      <a:pt x="128642" y="94202"/>
                    </a:lnTo>
                    <a:cubicBezTo>
                      <a:pt x="128642" y="94202"/>
                      <a:pt x="132928" y="4858"/>
                      <a:pt x="145216" y="0"/>
                    </a:cubicBezTo>
                    <a:cubicBezTo>
                      <a:pt x="145216" y="0"/>
                      <a:pt x="164266" y="10478"/>
                      <a:pt x="164266" y="61817"/>
                    </a:cubicBezTo>
                    <a:cubicBezTo>
                      <a:pt x="164266" y="61817"/>
                      <a:pt x="183316" y="84773"/>
                      <a:pt x="171219" y="104204"/>
                    </a:cubicBezTo>
                    <a:cubicBezTo>
                      <a:pt x="159122" y="123634"/>
                      <a:pt x="130642" y="167354"/>
                      <a:pt x="106449" y="183737"/>
                    </a:cubicBezTo>
                    <a:cubicBezTo>
                      <a:pt x="82255" y="200120"/>
                      <a:pt x="82351" y="264033"/>
                      <a:pt x="82351" y="2640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8BF6CC12-0B86-314B-AAAA-A0CBBE228543}"/>
                  </a:ext>
                </a:extLst>
              </p:cNvPr>
              <p:cNvSpPr/>
              <p:nvPr/>
            </p:nvSpPr>
            <p:spPr>
              <a:xfrm>
                <a:off x="989614" y="1831035"/>
                <a:ext cx="210082" cy="260558"/>
              </a:xfrm>
              <a:custGeom>
                <a:avLst/>
                <a:gdLst>
                  <a:gd name="connsiteX0" fmla="*/ 79534 w 210082"/>
                  <a:gd name="connsiteY0" fmla="*/ 260559 h 260558"/>
                  <a:gd name="connsiteX1" fmla="*/ 90488 w 210082"/>
                  <a:gd name="connsiteY1" fmla="*/ 245891 h 260558"/>
                  <a:gd name="connsiteX2" fmla="*/ 210026 w 210082"/>
                  <a:gd name="connsiteY2" fmla="*/ 174167 h 260558"/>
                  <a:gd name="connsiteX3" fmla="*/ 124301 w 210082"/>
                  <a:gd name="connsiteY3" fmla="*/ 171596 h 260558"/>
                  <a:gd name="connsiteX4" fmla="*/ 124301 w 210082"/>
                  <a:gd name="connsiteY4" fmla="*/ 5003 h 260558"/>
                  <a:gd name="connsiteX5" fmla="*/ 97536 w 210082"/>
                  <a:gd name="connsiteY5" fmla="*/ 80727 h 260558"/>
                  <a:gd name="connsiteX6" fmla="*/ 66008 w 210082"/>
                  <a:gd name="connsiteY6" fmla="*/ 50 h 260558"/>
                  <a:gd name="connsiteX7" fmla="*/ 58007 w 210082"/>
                  <a:gd name="connsiteY7" fmla="*/ 85775 h 260558"/>
                  <a:gd name="connsiteX8" fmla="*/ 21622 w 210082"/>
                  <a:gd name="connsiteY8" fmla="*/ 37293 h 260558"/>
                  <a:gd name="connsiteX9" fmla="*/ 26670 w 210082"/>
                  <a:gd name="connsiteY9" fmla="*/ 107397 h 260558"/>
                  <a:gd name="connsiteX10" fmla="*/ 0 w 210082"/>
                  <a:gd name="connsiteY10" fmla="*/ 91776 h 260558"/>
                  <a:gd name="connsiteX11" fmla="*/ 27146 w 210082"/>
                  <a:gd name="connsiteY11" fmla="*/ 188264 h 260558"/>
                  <a:gd name="connsiteX12" fmla="*/ 667 w 210082"/>
                  <a:gd name="connsiteY12" fmla="*/ 233032 h 260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0082" h="260558">
                    <a:moveTo>
                      <a:pt x="79534" y="260559"/>
                    </a:moveTo>
                    <a:lnTo>
                      <a:pt x="90488" y="245891"/>
                    </a:lnTo>
                    <a:cubicBezTo>
                      <a:pt x="90488" y="245891"/>
                      <a:pt x="213074" y="191217"/>
                      <a:pt x="210026" y="174167"/>
                    </a:cubicBezTo>
                    <a:cubicBezTo>
                      <a:pt x="206978" y="157118"/>
                      <a:pt x="137541" y="180644"/>
                      <a:pt x="124301" y="171596"/>
                    </a:cubicBezTo>
                    <a:cubicBezTo>
                      <a:pt x="124301" y="171596"/>
                      <a:pt x="136970" y="10242"/>
                      <a:pt x="124301" y="5003"/>
                    </a:cubicBezTo>
                    <a:cubicBezTo>
                      <a:pt x="111633" y="-235"/>
                      <a:pt x="97536" y="80727"/>
                      <a:pt x="97536" y="80727"/>
                    </a:cubicBezTo>
                    <a:cubicBezTo>
                      <a:pt x="97536" y="80727"/>
                      <a:pt x="79724" y="-2331"/>
                      <a:pt x="66008" y="50"/>
                    </a:cubicBezTo>
                    <a:cubicBezTo>
                      <a:pt x="52292" y="2431"/>
                      <a:pt x="58007" y="85775"/>
                      <a:pt x="58007" y="85775"/>
                    </a:cubicBezTo>
                    <a:cubicBezTo>
                      <a:pt x="58007" y="85775"/>
                      <a:pt x="31814" y="32340"/>
                      <a:pt x="21622" y="37293"/>
                    </a:cubicBezTo>
                    <a:cubicBezTo>
                      <a:pt x="11430" y="42246"/>
                      <a:pt x="26670" y="107397"/>
                      <a:pt x="26670" y="107397"/>
                    </a:cubicBezTo>
                    <a:cubicBezTo>
                      <a:pt x="26670" y="107397"/>
                      <a:pt x="7620" y="85013"/>
                      <a:pt x="0" y="91776"/>
                    </a:cubicBezTo>
                    <a:cubicBezTo>
                      <a:pt x="2510" y="125430"/>
                      <a:pt x="11741" y="158239"/>
                      <a:pt x="27146" y="188264"/>
                    </a:cubicBezTo>
                    <a:lnTo>
                      <a:pt x="667" y="233032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D2457448-8A5A-614F-B101-3C4C5D1FE8F9}"/>
                  </a:ext>
                </a:extLst>
              </p:cNvPr>
              <p:cNvSpPr/>
              <p:nvPr/>
            </p:nvSpPr>
            <p:spPr>
              <a:xfrm>
                <a:off x="734249" y="2047875"/>
                <a:ext cx="1172718" cy="1497330"/>
              </a:xfrm>
              <a:custGeom>
                <a:avLst/>
                <a:gdLst>
                  <a:gd name="connsiteX0" fmla="*/ 1088231 w 1172718"/>
                  <a:gd name="connsiteY0" fmla="*/ 532638 h 1497330"/>
                  <a:gd name="connsiteX1" fmla="*/ 1172718 w 1172718"/>
                  <a:gd name="connsiteY1" fmla="*/ 544449 h 1497330"/>
                  <a:gd name="connsiteX2" fmla="*/ 1092708 w 1172718"/>
                  <a:gd name="connsiteY2" fmla="*/ 1132999 h 1497330"/>
                  <a:gd name="connsiteX3" fmla="*/ 996029 w 1172718"/>
                  <a:gd name="connsiteY3" fmla="*/ 1247299 h 1497330"/>
                  <a:gd name="connsiteX4" fmla="*/ 712661 w 1172718"/>
                  <a:gd name="connsiteY4" fmla="*/ 1064419 h 1497330"/>
                  <a:gd name="connsiteX5" fmla="*/ 702374 w 1172718"/>
                  <a:gd name="connsiteY5" fmla="*/ 1321594 h 1497330"/>
                  <a:gd name="connsiteX6" fmla="*/ 716756 w 1172718"/>
                  <a:gd name="connsiteY6" fmla="*/ 1428274 h 1497330"/>
                  <a:gd name="connsiteX7" fmla="*/ 170974 w 1172718"/>
                  <a:gd name="connsiteY7" fmla="*/ 1446752 h 1497330"/>
                  <a:gd name="connsiteX8" fmla="*/ 177165 w 1172718"/>
                  <a:gd name="connsiteY8" fmla="*/ 1321594 h 1497330"/>
                  <a:gd name="connsiteX9" fmla="*/ 78010 w 1172718"/>
                  <a:gd name="connsiteY9" fmla="*/ 749141 h 1497330"/>
                  <a:gd name="connsiteX10" fmla="*/ 0 w 1172718"/>
                  <a:gd name="connsiteY10" fmla="*/ 477298 h 1497330"/>
                  <a:gd name="connsiteX11" fmla="*/ 251746 w 1172718"/>
                  <a:gd name="connsiteY11" fmla="*/ 0 h 1497330"/>
                  <a:gd name="connsiteX12" fmla="*/ 342995 w 1172718"/>
                  <a:gd name="connsiteY12" fmla="*/ 47625 h 1497330"/>
                  <a:gd name="connsiteX13" fmla="*/ 182023 w 1172718"/>
                  <a:gd name="connsiteY13" fmla="*/ 482060 h 1497330"/>
                  <a:gd name="connsiteX14" fmla="*/ 227076 w 1172718"/>
                  <a:gd name="connsiteY14" fmla="*/ 627126 h 1497330"/>
                  <a:gd name="connsiteX15" fmla="*/ 277463 w 1172718"/>
                  <a:gd name="connsiteY15" fmla="*/ 606933 h 1497330"/>
                  <a:gd name="connsiteX16" fmla="*/ 333185 w 1172718"/>
                  <a:gd name="connsiteY16" fmla="*/ 535876 h 1497330"/>
                  <a:gd name="connsiteX17" fmla="*/ 547211 w 1172718"/>
                  <a:gd name="connsiteY17" fmla="*/ 554926 h 1497330"/>
                  <a:gd name="connsiteX18" fmla="*/ 566261 w 1172718"/>
                  <a:gd name="connsiteY18" fmla="*/ 614553 h 1497330"/>
                  <a:gd name="connsiteX19" fmla="*/ 943165 w 1172718"/>
                  <a:gd name="connsiteY19" fmla="*/ 953262 h 1497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72718" h="1497330">
                    <a:moveTo>
                      <a:pt x="1088231" y="532638"/>
                    </a:moveTo>
                    <a:lnTo>
                      <a:pt x="1172718" y="544449"/>
                    </a:lnTo>
                    <a:cubicBezTo>
                      <a:pt x="1172718" y="544449"/>
                      <a:pt x="1110901" y="1068324"/>
                      <a:pt x="1092708" y="1132999"/>
                    </a:cubicBezTo>
                    <a:cubicBezTo>
                      <a:pt x="1074515" y="1197674"/>
                      <a:pt x="1058132" y="1244156"/>
                      <a:pt x="996029" y="1247299"/>
                    </a:cubicBezTo>
                    <a:cubicBezTo>
                      <a:pt x="933926" y="1250442"/>
                      <a:pt x="712661" y="1064419"/>
                      <a:pt x="712661" y="1064419"/>
                    </a:cubicBezTo>
                    <a:lnTo>
                      <a:pt x="702374" y="1321594"/>
                    </a:lnTo>
                    <a:lnTo>
                      <a:pt x="716756" y="1428274"/>
                    </a:lnTo>
                    <a:cubicBezTo>
                      <a:pt x="716756" y="1428274"/>
                      <a:pt x="446151" y="1570482"/>
                      <a:pt x="170974" y="1446752"/>
                    </a:cubicBezTo>
                    <a:lnTo>
                      <a:pt x="177165" y="1321594"/>
                    </a:lnTo>
                    <a:lnTo>
                      <a:pt x="78010" y="749141"/>
                    </a:lnTo>
                    <a:lnTo>
                      <a:pt x="0" y="477298"/>
                    </a:lnTo>
                    <a:lnTo>
                      <a:pt x="251746" y="0"/>
                    </a:lnTo>
                    <a:lnTo>
                      <a:pt x="342995" y="47625"/>
                    </a:lnTo>
                    <a:lnTo>
                      <a:pt x="182023" y="482060"/>
                    </a:lnTo>
                    <a:lnTo>
                      <a:pt x="227076" y="627126"/>
                    </a:lnTo>
                    <a:lnTo>
                      <a:pt x="277463" y="606933"/>
                    </a:lnTo>
                    <a:lnTo>
                      <a:pt x="333185" y="535876"/>
                    </a:lnTo>
                    <a:cubicBezTo>
                      <a:pt x="333185" y="535876"/>
                      <a:pt x="427673" y="486823"/>
                      <a:pt x="547211" y="554926"/>
                    </a:cubicBezTo>
                    <a:lnTo>
                      <a:pt x="566261" y="614553"/>
                    </a:lnTo>
                    <a:cubicBezTo>
                      <a:pt x="566261" y="614553"/>
                      <a:pt x="706469" y="625126"/>
                      <a:pt x="943165" y="953262"/>
                    </a:cubicBezTo>
                    <a:close/>
                  </a:path>
                </a:pathLst>
              </a:custGeom>
              <a:solidFill>
                <a:srgbClr val="34327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50A33F2B-86E5-E94C-8338-B787952144C7}"/>
                  </a:ext>
                </a:extLst>
              </p:cNvPr>
              <p:cNvSpPr/>
              <p:nvPr/>
            </p:nvSpPr>
            <p:spPr>
              <a:xfrm>
                <a:off x="1218500" y="2580512"/>
                <a:ext cx="242469" cy="929068"/>
              </a:xfrm>
              <a:custGeom>
                <a:avLst/>
                <a:gdLst>
                  <a:gd name="connsiteX0" fmla="*/ 0 w 242469"/>
                  <a:gd name="connsiteY0" fmla="*/ 0 h 929068"/>
                  <a:gd name="connsiteX1" fmla="*/ 10668 w 242469"/>
                  <a:gd name="connsiteY1" fmla="*/ 73342 h 929068"/>
                  <a:gd name="connsiteX2" fmla="*/ 120967 w 242469"/>
                  <a:gd name="connsiteY2" fmla="*/ 143637 h 929068"/>
                  <a:gd name="connsiteX3" fmla="*/ 141065 w 242469"/>
                  <a:gd name="connsiteY3" fmla="*/ 728186 h 929068"/>
                  <a:gd name="connsiteX4" fmla="*/ 80772 w 242469"/>
                  <a:gd name="connsiteY4" fmla="*/ 822579 h 929068"/>
                  <a:gd name="connsiteX5" fmla="*/ 170783 w 242469"/>
                  <a:gd name="connsiteY5" fmla="*/ 779431 h 929068"/>
                  <a:gd name="connsiteX6" fmla="*/ 43815 w 242469"/>
                  <a:gd name="connsiteY6" fmla="*/ 929068 h 929068"/>
                  <a:gd name="connsiteX7" fmla="*/ 232886 w 242469"/>
                  <a:gd name="connsiteY7" fmla="*/ 895731 h 929068"/>
                  <a:gd name="connsiteX8" fmla="*/ 218504 w 242469"/>
                  <a:gd name="connsiteY8" fmla="*/ 789051 h 929068"/>
                  <a:gd name="connsiteX9" fmla="*/ 241649 w 242469"/>
                  <a:gd name="connsiteY9" fmla="*/ 194215 h 929068"/>
                  <a:gd name="connsiteX10" fmla="*/ 82105 w 242469"/>
                  <a:gd name="connsiteY10" fmla="*/ 83058 h 929068"/>
                  <a:gd name="connsiteX11" fmla="*/ 55340 w 242469"/>
                  <a:gd name="connsiteY11" fmla="*/ 18764 h 929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2469" h="929068">
                    <a:moveTo>
                      <a:pt x="0" y="0"/>
                    </a:moveTo>
                    <a:lnTo>
                      <a:pt x="10668" y="73342"/>
                    </a:lnTo>
                    <a:cubicBezTo>
                      <a:pt x="10668" y="73342"/>
                      <a:pt x="89344" y="125540"/>
                      <a:pt x="120967" y="143637"/>
                    </a:cubicBezTo>
                    <a:cubicBezTo>
                      <a:pt x="120967" y="143637"/>
                      <a:pt x="198310" y="632079"/>
                      <a:pt x="141065" y="728186"/>
                    </a:cubicBezTo>
                    <a:lnTo>
                      <a:pt x="80772" y="822579"/>
                    </a:lnTo>
                    <a:cubicBezTo>
                      <a:pt x="80772" y="822579"/>
                      <a:pt x="142399" y="822579"/>
                      <a:pt x="170783" y="779431"/>
                    </a:cubicBezTo>
                    <a:cubicBezTo>
                      <a:pt x="170783" y="779431"/>
                      <a:pt x="135446" y="897350"/>
                      <a:pt x="43815" y="929068"/>
                    </a:cubicBezTo>
                    <a:cubicBezTo>
                      <a:pt x="43815" y="929068"/>
                      <a:pt x="184499" y="914400"/>
                      <a:pt x="232886" y="895731"/>
                    </a:cubicBezTo>
                    <a:lnTo>
                      <a:pt x="218504" y="789051"/>
                    </a:lnTo>
                    <a:lnTo>
                      <a:pt x="241649" y="194215"/>
                    </a:lnTo>
                    <a:cubicBezTo>
                      <a:pt x="241649" y="194215"/>
                      <a:pt x="263462" y="154400"/>
                      <a:pt x="82105" y="83058"/>
                    </a:cubicBezTo>
                    <a:lnTo>
                      <a:pt x="55340" y="1876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986116FF-FC0B-BD40-8137-833A2FAE365D}"/>
                  </a:ext>
                </a:extLst>
              </p:cNvPr>
              <p:cNvSpPr/>
              <p:nvPr/>
            </p:nvSpPr>
            <p:spPr>
              <a:xfrm>
                <a:off x="1261934" y="2244280"/>
                <a:ext cx="107545" cy="348233"/>
              </a:xfrm>
              <a:custGeom>
                <a:avLst/>
                <a:gdLst>
                  <a:gd name="connsiteX0" fmla="*/ 38290 w 107545"/>
                  <a:gd name="connsiteY0" fmla="*/ 0 h 348233"/>
                  <a:gd name="connsiteX1" fmla="*/ 71342 w 107545"/>
                  <a:gd name="connsiteY1" fmla="*/ 67342 h 348233"/>
                  <a:gd name="connsiteX2" fmla="*/ 84010 w 107545"/>
                  <a:gd name="connsiteY2" fmla="*/ 135255 h 348233"/>
                  <a:gd name="connsiteX3" fmla="*/ 104680 w 107545"/>
                  <a:gd name="connsiteY3" fmla="*/ 173355 h 348233"/>
                  <a:gd name="connsiteX4" fmla="*/ 86296 w 107545"/>
                  <a:gd name="connsiteY4" fmla="*/ 195262 h 348233"/>
                  <a:gd name="connsiteX5" fmla="*/ 81629 w 107545"/>
                  <a:gd name="connsiteY5" fmla="*/ 294132 h 348233"/>
                  <a:gd name="connsiteX6" fmla="*/ 0 w 107545"/>
                  <a:gd name="connsiteY6" fmla="*/ 294132 h 348233"/>
                  <a:gd name="connsiteX7" fmla="*/ 0 w 107545"/>
                  <a:gd name="connsiteY7" fmla="*/ 348234 h 348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7545" h="348233">
                    <a:moveTo>
                      <a:pt x="38290" y="0"/>
                    </a:moveTo>
                    <a:cubicBezTo>
                      <a:pt x="38290" y="0"/>
                      <a:pt x="67818" y="43244"/>
                      <a:pt x="71342" y="67342"/>
                    </a:cubicBezTo>
                    <a:cubicBezTo>
                      <a:pt x="74867" y="91440"/>
                      <a:pt x="64389" y="118015"/>
                      <a:pt x="84010" y="135255"/>
                    </a:cubicBezTo>
                    <a:cubicBezTo>
                      <a:pt x="103632" y="152495"/>
                      <a:pt x="112585" y="163830"/>
                      <a:pt x="104680" y="173355"/>
                    </a:cubicBezTo>
                    <a:cubicBezTo>
                      <a:pt x="96774" y="182880"/>
                      <a:pt x="86296" y="195262"/>
                      <a:pt x="86296" y="195262"/>
                    </a:cubicBezTo>
                    <a:cubicBezTo>
                      <a:pt x="86296" y="195262"/>
                      <a:pt x="94297" y="276892"/>
                      <a:pt x="81629" y="294132"/>
                    </a:cubicBezTo>
                    <a:cubicBezTo>
                      <a:pt x="68961" y="311372"/>
                      <a:pt x="0" y="294132"/>
                      <a:pt x="0" y="294132"/>
                    </a:cubicBezTo>
                    <a:lnTo>
                      <a:pt x="0" y="348234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FE419440-D915-2541-8099-B0AA41851A65}"/>
                  </a:ext>
                </a:extLst>
              </p:cNvPr>
              <p:cNvSpPr/>
              <p:nvPr/>
            </p:nvSpPr>
            <p:spPr>
              <a:xfrm>
                <a:off x="1205306" y="2379133"/>
                <a:ext cx="56628" cy="96501"/>
              </a:xfrm>
              <a:custGeom>
                <a:avLst/>
                <a:gdLst>
                  <a:gd name="connsiteX0" fmla="*/ 56628 w 56628"/>
                  <a:gd name="connsiteY0" fmla="*/ 56790 h 96501"/>
                  <a:gd name="connsiteX1" fmla="*/ 8336 w 56628"/>
                  <a:gd name="connsiteY1" fmla="*/ 2688 h 96501"/>
                  <a:gd name="connsiteX2" fmla="*/ 56628 w 56628"/>
                  <a:gd name="connsiteY2" fmla="*/ 93556 h 96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628" h="96501">
                    <a:moveTo>
                      <a:pt x="56628" y="56790"/>
                    </a:moveTo>
                    <a:cubicBezTo>
                      <a:pt x="56628" y="56790"/>
                      <a:pt x="29006" y="-14553"/>
                      <a:pt x="8336" y="2688"/>
                    </a:cubicBezTo>
                    <a:cubicBezTo>
                      <a:pt x="-12333" y="19928"/>
                      <a:pt x="6050" y="114225"/>
                      <a:pt x="56628" y="93556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D8403975-0B19-3642-A857-24160DB6BAF6}"/>
                  </a:ext>
                </a:extLst>
              </p:cNvPr>
              <p:cNvSpPr/>
              <p:nvPr/>
            </p:nvSpPr>
            <p:spPr>
              <a:xfrm>
                <a:off x="971399" y="2107536"/>
                <a:ext cx="420539" cy="437478"/>
              </a:xfrm>
              <a:custGeom>
                <a:avLst/>
                <a:gdLst>
                  <a:gd name="connsiteX0" fmla="*/ 283010 w 420539"/>
                  <a:gd name="connsiteY0" fmla="*/ 311814 h 437478"/>
                  <a:gd name="connsiteX1" fmla="*/ 295107 w 420539"/>
                  <a:gd name="connsiteY1" fmla="*/ 232089 h 437478"/>
                  <a:gd name="connsiteX2" fmla="*/ 367592 w 420539"/>
                  <a:gd name="connsiteY2" fmla="*/ 143507 h 437478"/>
                  <a:gd name="connsiteX3" fmla="*/ 417027 w 420539"/>
                  <a:gd name="connsiteY3" fmla="*/ 57306 h 437478"/>
                  <a:gd name="connsiteX4" fmla="*/ 328444 w 420539"/>
                  <a:gd name="connsiteY4" fmla="*/ 31969 h 437478"/>
                  <a:gd name="connsiteX5" fmla="*/ 197380 w 420539"/>
                  <a:gd name="connsiteY5" fmla="*/ 40065 h 437478"/>
                  <a:gd name="connsiteX6" fmla="*/ 13357 w 420539"/>
                  <a:gd name="connsiteY6" fmla="*/ 106740 h 437478"/>
                  <a:gd name="connsiteX7" fmla="*/ 101940 w 420539"/>
                  <a:gd name="connsiteY7" fmla="*/ 410397 h 437478"/>
                  <a:gd name="connsiteX8" fmla="*/ 267484 w 420539"/>
                  <a:gd name="connsiteY8" fmla="*/ 366963 h 437478"/>
                  <a:gd name="connsiteX9" fmla="*/ 242243 w 420539"/>
                  <a:gd name="connsiteY9" fmla="*/ 274666 h 437478"/>
                  <a:gd name="connsiteX10" fmla="*/ 283010 w 420539"/>
                  <a:gd name="connsiteY10" fmla="*/ 311814 h 437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0539" h="437478">
                    <a:moveTo>
                      <a:pt x="283010" y="311814"/>
                    </a:moveTo>
                    <a:cubicBezTo>
                      <a:pt x="283010" y="311814"/>
                      <a:pt x="315871" y="309147"/>
                      <a:pt x="295107" y="232089"/>
                    </a:cubicBezTo>
                    <a:cubicBezTo>
                      <a:pt x="274342" y="155032"/>
                      <a:pt x="319300" y="165414"/>
                      <a:pt x="367592" y="143507"/>
                    </a:cubicBezTo>
                    <a:cubicBezTo>
                      <a:pt x="415884" y="121599"/>
                      <a:pt x="427409" y="81404"/>
                      <a:pt x="417027" y="57306"/>
                    </a:cubicBezTo>
                    <a:cubicBezTo>
                      <a:pt x="406645" y="33207"/>
                      <a:pt x="389404" y="20444"/>
                      <a:pt x="328444" y="31969"/>
                    </a:cubicBezTo>
                    <a:cubicBezTo>
                      <a:pt x="328444" y="31969"/>
                      <a:pt x="261769" y="-45088"/>
                      <a:pt x="197380" y="40065"/>
                    </a:cubicBezTo>
                    <a:cubicBezTo>
                      <a:pt x="197380" y="40065"/>
                      <a:pt x="52410" y="37779"/>
                      <a:pt x="13357" y="106740"/>
                    </a:cubicBezTo>
                    <a:cubicBezTo>
                      <a:pt x="-25695" y="175701"/>
                      <a:pt x="26025" y="351723"/>
                      <a:pt x="101940" y="410397"/>
                    </a:cubicBezTo>
                    <a:cubicBezTo>
                      <a:pt x="177854" y="469071"/>
                      <a:pt x="252054" y="422113"/>
                      <a:pt x="267484" y="366963"/>
                    </a:cubicBezTo>
                    <a:cubicBezTo>
                      <a:pt x="267484" y="366963"/>
                      <a:pt x="215764" y="339055"/>
                      <a:pt x="242243" y="274666"/>
                    </a:cubicBezTo>
                    <a:cubicBezTo>
                      <a:pt x="242243" y="274285"/>
                      <a:pt x="266341" y="265713"/>
                      <a:pt x="283010" y="311814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822B0F88-D36F-8E43-8A01-DA16FE6CD74D}"/>
                  </a:ext>
                </a:extLst>
              </p:cNvPr>
              <p:cNvSpPr/>
              <p:nvPr/>
            </p:nvSpPr>
            <p:spPr>
              <a:xfrm>
                <a:off x="804734" y="2640509"/>
                <a:ext cx="656558" cy="894986"/>
              </a:xfrm>
              <a:custGeom>
                <a:avLst/>
                <a:gdLst>
                  <a:gd name="connsiteX0" fmla="*/ 0 w 656558"/>
                  <a:gd name="connsiteY0" fmla="*/ 113072 h 894986"/>
                  <a:gd name="connsiteX1" fmla="*/ 656558 w 656558"/>
                  <a:gd name="connsiteY1" fmla="*/ 113072 h 894986"/>
                  <a:gd name="connsiteX2" fmla="*/ 631888 w 656558"/>
                  <a:gd name="connsiteY2" fmla="*/ 728578 h 894986"/>
                  <a:gd name="connsiteX3" fmla="*/ 646271 w 656558"/>
                  <a:gd name="connsiteY3" fmla="*/ 835258 h 894986"/>
                  <a:gd name="connsiteX4" fmla="*/ 100489 w 656558"/>
                  <a:gd name="connsiteY4" fmla="*/ 853736 h 894986"/>
                  <a:gd name="connsiteX5" fmla="*/ 106680 w 656558"/>
                  <a:gd name="connsiteY5" fmla="*/ 728578 h 89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558" h="894986">
                    <a:moveTo>
                      <a:pt x="0" y="113072"/>
                    </a:moveTo>
                    <a:cubicBezTo>
                      <a:pt x="0" y="113072"/>
                      <a:pt x="350806" y="-141340"/>
                      <a:pt x="656558" y="113072"/>
                    </a:cubicBezTo>
                    <a:lnTo>
                      <a:pt x="631888" y="728578"/>
                    </a:lnTo>
                    <a:lnTo>
                      <a:pt x="646271" y="835258"/>
                    </a:lnTo>
                    <a:cubicBezTo>
                      <a:pt x="646271" y="835258"/>
                      <a:pt x="387763" y="956321"/>
                      <a:pt x="100489" y="853736"/>
                    </a:cubicBezTo>
                    <a:lnTo>
                      <a:pt x="106680" y="728578"/>
                    </a:lnTo>
                    <a:close/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38410F7A-899D-544A-8229-9D75A24AB477}"/>
                  </a:ext>
                </a:extLst>
              </p:cNvPr>
              <p:cNvSpPr/>
              <p:nvPr/>
            </p:nvSpPr>
            <p:spPr>
              <a:xfrm>
                <a:off x="1007045" y="2570488"/>
                <a:ext cx="293465" cy="92320"/>
              </a:xfrm>
              <a:custGeom>
                <a:avLst/>
                <a:gdLst>
                  <a:gd name="connsiteX0" fmla="*/ 0 w 293465"/>
                  <a:gd name="connsiteY0" fmla="*/ 90607 h 92320"/>
                  <a:gd name="connsiteX1" fmla="*/ 60389 w 293465"/>
                  <a:gd name="connsiteY1" fmla="*/ 13645 h 92320"/>
                  <a:gd name="connsiteX2" fmla="*/ 274415 w 293465"/>
                  <a:gd name="connsiteY2" fmla="*/ 32695 h 92320"/>
                  <a:gd name="connsiteX3" fmla="*/ 293465 w 293465"/>
                  <a:gd name="connsiteY3" fmla="*/ 92321 h 92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3465" h="92320">
                    <a:moveTo>
                      <a:pt x="0" y="90607"/>
                    </a:moveTo>
                    <a:lnTo>
                      <a:pt x="60389" y="13645"/>
                    </a:lnTo>
                    <a:cubicBezTo>
                      <a:pt x="60389" y="13645"/>
                      <a:pt x="178784" y="-27313"/>
                      <a:pt x="274415" y="32695"/>
                    </a:cubicBezTo>
                    <a:lnTo>
                      <a:pt x="293465" y="92321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6D162D85-7CF3-2943-B353-C2BE58F730E2}"/>
                  </a:ext>
                </a:extLst>
              </p:cNvPr>
              <p:cNvSpPr/>
              <p:nvPr/>
            </p:nvSpPr>
            <p:spPr>
              <a:xfrm>
                <a:off x="1461292" y="2753582"/>
                <a:ext cx="305466" cy="351281"/>
              </a:xfrm>
              <a:custGeom>
                <a:avLst/>
                <a:gdLst>
                  <a:gd name="connsiteX0" fmla="*/ 0 w 305466"/>
                  <a:gd name="connsiteY0" fmla="*/ 0 h 351281"/>
                  <a:gd name="connsiteX1" fmla="*/ 305467 w 305466"/>
                  <a:gd name="connsiteY1" fmla="*/ 351282 h 351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5466" h="351281">
                    <a:moveTo>
                      <a:pt x="0" y="0"/>
                    </a:moveTo>
                    <a:lnTo>
                      <a:pt x="305467" y="351282"/>
                    </a:lnTo>
                  </a:path>
                </a:pathLst>
              </a:custGeom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4A7A57CE-94DC-0C42-8D4F-6904F7E02E90}"/>
                  </a:ext>
                </a:extLst>
              </p:cNvPr>
              <p:cNvSpPr/>
              <p:nvPr/>
            </p:nvSpPr>
            <p:spPr>
              <a:xfrm>
                <a:off x="1447195" y="2580894"/>
                <a:ext cx="459771" cy="714792"/>
              </a:xfrm>
              <a:custGeom>
                <a:avLst/>
                <a:gdLst>
                  <a:gd name="connsiteX0" fmla="*/ 0 w 459771"/>
                  <a:gd name="connsiteY0" fmla="*/ 524256 h 714792"/>
                  <a:gd name="connsiteX1" fmla="*/ 283083 w 459771"/>
                  <a:gd name="connsiteY1" fmla="*/ 714756 h 714792"/>
                  <a:gd name="connsiteX2" fmla="*/ 377190 w 459771"/>
                  <a:gd name="connsiteY2" fmla="*/ 619506 h 714792"/>
                  <a:gd name="connsiteX3" fmla="*/ 459772 w 459771"/>
                  <a:gd name="connsiteY3" fmla="*/ 11811 h 714792"/>
                  <a:gd name="connsiteX4" fmla="*/ 375285 w 459771"/>
                  <a:gd name="connsiteY4" fmla="*/ 0 h 714792"/>
                  <a:gd name="connsiteX5" fmla="*/ 229934 w 459771"/>
                  <a:gd name="connsiteY5" fmla="*/ 421291 h 714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9771" h="714792">
                    <a:moveTo>
                      <a:pt x="0" y="524256"/>
                    </a:moveTo>
                    <a:cubicBezTo>
                      <a:pt x="0" y="524256"/>
                      <a:pt x="202406" y="712565"/>
                      <a:pt x="283083" y="714756"/>
                    </a:cubicBezTo>
                    <a:cubicBezTo>
                      <a:pt x="363760" y="716947"/>
                      <a:pt x="377190" y="619506"/>
                      <a:pt x="377190" y="619506"/>
                    </a:cubicBezTo>
                    <a:lnTo>
                      <a:pt x="459772" y="11811"/>
                    </a:lnTo>
                    <a:lnTo>
                      <a:pt x="375285" y="0"/>
                    </a:lnTo>
                    <a:lnTo>
                      <a:pt x="229934" y="421291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CFE4FEA9-28B3-D14C-AD03-4D13D4BCE915}"/>
                  </a:ext>
                </a:extLst>
              </p:cNvPr>
              <p:cNvSpPr/>
              <p:nvPr/>
            </p:nvSpPr>
            <p:spPr>
              <a:xfrm>
                <a:off x="1865724" y="2409568"/>
                <a:ext cx="129639" cy="181231"/>
              </a:xfrm>
              <a:custGeom>
                <a:avLst/>
                <a:gdLst>
                  <a:gd name="connsiteX0" fmla="*/ 39814 w 129639"/>
                  <a:gd name="connsiteY0" fmla="*/ 181232 h 181231"/>
                  <a:gd name="connsiteX1" fmla="*/ 77914 w 129639"/>
                  <a:gd name="connsiteY1" fmla="*/ 96935 h 181231"/>
                  <a:gd name="connsiteX2" fmla="*/ 127635 w 129639"/>
                  <a:gd name="connsiteY2" fmla="*/ 3305 h 181231"/>
                  <a:gd name="connsiteX3" fmla="*/ 56293 w 129639"/>
                  <a:gd name="connsiteY3" fmla="*/ 53406 h 181231"/>
                  <a:gd name="connsiteX4" fmla="*/ 0 w 129639"/>
                  <a:gd name="connsiteY4" fmla="*/ 140751 h 1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639" h="181231">
                    <a:moveTo>
                      <a:pt x="39814" y="181232"/>
                    </a:moveTo>
                    <a:cubicBezTo>
                      <a:pt x="39814" y="181232"/>
                      <a:pt x="50387" y="112556"/>
                      <a:pt x="77914" y="96935"/>
                    </a:cubicBezTo>
                    <a:cubicBezTo>
                      <a:pt x="105442" y="81314"/>
                      <a:pt x="138113" y="20735"/>
                      <a:pt x="127635" y="3305"/>
                    </a:cubicBezTo>
                    <a:cubicBezTo>
                      <a:pt x="117158" y="-14126"/>
                      <a:pt x="85154" y="42548"/>
                      <a:pt x="56293" y="53406"/>
                    </a:cubicBezTo>
                    <a:cubicBezTo>
                      <a:pt x="27432" y="64265"/>
                      <a:pt x="4000" y="117605"/>
                      <a:pt x="0" y="140751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9C820E8D-F33E-A843-A09F-767B6C065217}"/>
                  </a:ext>
                </a:extLst>
              </p:cNvPr>
              <p:cNvSpPr/>
              <p:nvPr/>
            </p:nvSpPr>
            <p:spPr>
              <a:xfrm>
                <a:off x="1953354" y="2334641"/>
                <a:ext cx="31146" cy="104330"/>
              </a:xfrm>
              <a:custGeom>
                <a:avLst/>
                <a:gdLst>
                  <a:gd name="connsiteX0" fmla="*/ 31147 w 31146"/>
                  <a:gd name="connsiteY0" fmla="*/ 75755 h 104330"/>
                  <a:gd name="connsiteX1" fmla="*/ 16574 w 31146"/>
                  <a:gd name="connsiteY1" fmla="*/ 126 h 104330"/>
                  <a:gd name="connsiteX2" fmla="*/ 0 w 31146"/>
                  <a:gd name="connsiteY2" fmla="*/ 104330 h 104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46" h="104330">
                    <a:moveTo>
                      <a:pt x="31147" y="75755"/>
                    </a:moveTo>
                    <a:cubicBezTo>
                      <a:pt x="31147" y="75755"/>
                      <a:pt x="31147" y="-3588"/>
                      <a:pt x="16574" y="126"/>
                    </a:cubicBezTo>
                    <a:cubicBezTo>
                      <a:pt x="2000" y="3841"/>
                      <a:pt x="0" y="104330"/>
                      <a:pt x="0" y="104330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3AE664CB-A107-9E4C-B808-FE90B4182120}"/>
                  </a:ext>
                </a:extLst>
              </p:cNvPr>
              <p:cNvSpPr/>
              <p:nvPr/>
            </p:nvSpPr>
            <p:spPr>
              <a:xfrm>
                <a:off x="1867000" y="2370488"/>
                <a:ext cx="75685" cy="96677"/>
              </a:xfrm>
              <a:custGeom>
                <a:avLst/>
                <a:gdLst>
                  <a:gd name="connsiteX0" fmla="*/ 75685 w 75685"/>
                  <a:gd name="connsiteY0" fmla="*/ 78675 h 96677"/>
                  <a:gd name="connsiteX1" fmla="*/ 39967 w 75685"/>
                  <a:gd name="connsiteY1" fmla="*/ 12476 h 96677"/>
                  <a:gd name="connsiteX2" fmla="*/ 343 w 75685"/>
                  <a:gd name="connsiteY2" fmla="*/ 9809 h 96677"/>
                  <a:gd name="connsiteX3" fmla="*/ 46920 w 75685"/>
                  <a:gd name="connsiteY3" fmla="*/ 96677 h 96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685" h="96677">
                    <a:moveTo>
                      <a:pt x="75685" y="78675"/>
                    </a:moveTo>
                    <a:cubicBezTo>
                      <a:pt x="75685" y="78675"/>
                      <a:pt x="66160" y="34193"/>
                      <a:pt x="39967" y="12476"/>
                    </a:cubicBezTo>
                    <a:cubicBezTo>
                      <a:pt x="13773" y="-9241"/>
                      <a:pt x="-2610" y="2475"/>
                      <a:pt x="343" y="9809"/>
                    </a:cubicBezTo>
                    <a:cubicBezTo>
                      <a:pt x="3295" y="17144"/>
                      <a:pt x="47968" y="76484"/>
                      <a:pt x="46920" y="96677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BCFE91D8-ED85-684A-8DC2-789343624071}"/>
                  </a:ext>
                </a:extLst>
              </p:cNvPr>
              <p:cNvSpPr/>
              <p:nvPr/>
            </p:nvSpPr>
            <p:spPr>
              <a:xfrm>
                <a:off x="1825242" y="2407633"/>
                <a:ext cx="72104" cy="172022"/>
              </a:xfrm>
              <a:custGeom>
                <a:avLst/>
                <a:gdLst>
                  <a:gd name="connsiteX0" fmla="*/ 72105 w 72104"/>
                  <a:gd name="connsiteY0" fmla="*/ 19527 h 172022"/>
                  <a:gd name="connsiteX1" fmla="*/ 1 w 72104"/>
                  <a:gd name="connsiteY1" fmla="*/ 6287 h 172022"/>
                  <a:gd name="connsiteX2" fmla="*/ 43816 w 72104"/>
                  <a:gd name="connsiteY2" fmla="*/ 33624 h 172022"/>
                  <a:gd name="connsiteX3" fmla="*/ 58103 w 72104"/>
                  <a:gd name="connsiteY3" fmla="*/ 62199 h 172022"/>
                  <a:gd name="connsiteX4" fmla="*/ 953 w 72104"/>
                  <a:gd name="connsiteY4" fmla="*/ 58294 h 172022"/>
                  <a:gd name="connsiteX5" fmla="*/ 31433 w 72104"/>
                  <a:gd name="connsiteY5" fmla="*/ 76772 h 172022"/>
                  <a:gd name="connsiteX6" fmla="*/ 10288 w 72104"/>
                  <a:gd name="connsiteY6" fmla="*/ 172022 h 172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104" h="172022">
                    <a:moveTo>
                      <a:pt x="72105" y="19527"/>
                    </a:moveTo>
                    <a:cubicBezTo>
                      <a:pt x="72105" y="19527"/>
                      <a:pt x="191" y="-13430"/>
                      <a:pt x="1" y="6287"/>
                    </a:cubicBezTo>
                    <a:cubicBezTo>
                      <a:pt x="-190" y="26004"/>
                      <a:pt x="43816" y="33624"/>
                      <a:pt x="43816" y="33624"/>
                    </a:cubicBezTo>
                    <a:lnTo>
                      <a:pt x="58103" y="62199"/>
                    </a:lnTo>
                    <a:cubicBezTo>
                      <a:pt x="58103" y="62199"/>
                      <a:pt x="-2476" y="43149"/>
                      <a:pt x="953" y="58294"/>
                    </a:cubicBezTo>
                    <a:cubicBezTo>
                      <a:pt x="4382" y="73438"/>
                      <a:pt x="31433" y="76772"/>
                      <a:pt x="31433" y="76772"/>
                    </a:cubicBezTo>
                    <a:cubicBezTo>
                      <a:pt x="31433" y="76772"/>
                      <a:pt x="2001" y="105919"/>
                      <a:pt x="10288" y="172022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924999AF-A737-A945-847D-B05405459C94}"/>
                  </a:ext>
                </a:extLst>
              </p:cNvPr>
              <p:cNvSpPr/>
              <p:nvPr/>
            </p:nvSpPr>
            <p:spPr>
              <a:xfrm>
                <a:off x="680242" y="3469386"/>
                <a:ext cx="1056798" cy="1512420"/>
              </a:xfrm>
              <a:custGeom>
                <a:avLst/>
                <a:gdLst>
                  <a:gd name="connsiteX0" fmla="*/ 729139 w 1056798"/>
                  <a:gd name="connsiteY0" fmla="*/ 13525 h 1512420"/>
                  <a:gd name="connsiteX1" fmla="*/ 747522 w 1056798"/>
                  <a:gd name="connsiteY1" fmla="*/ 142303 h 1512420"/>
                  <a:gd name="connsiteX2" fmla="*/ 942499 w 1056798"/>
                  <a:gd name="connsiteY2" fmla="*/ 749332 h 1512420"/>
                  <a:gd name="connsiteX3" fmla="*/ 990124 w 1056798"/>
                  <a:gd name="connsiteY3" fmla="*/ 1176147 h 1512420"/>
                  <a:gd name="connsiteX4" fmla="*/ 1056799 w 1056798"/>
                  <a:gd name="connsiteY4" fmla="*/ 1452372 h 1512420"/>
                  <a:gd name="connsiteX5" fmla="*/ 924401 w 1056798"/>
                  <a:gd name="connsiteY5" fmla="*/ 1511236 h 1512420"/>
                  <a:gd name="connsiteX6" fmla="*/ 817721 w 1056798"/>
                  <a:gd name="connsiteY6" fmla="*/ 1183767 h 1512420"/>
                  <a:gd name="connsiteX7" fmla="*/ 754475 w 1056798"/>
                  <a:gd name="connsiteY7" fmla="*/ 878110 h 1512420"/>
                  <a:gd name="connsiteX8" fmla="*/ 485870 w 1056798"/>
                  <a:gd name="connsiteY8" fmla="*/ 385096 h 1512420"/>
                  <a:gd name="connsiteX9" fmla="*/ 393954 w 1056798"/>
                  <a:gd name="connsiteY9" fmla="*/ 778764 h 1512420"/>
                  <a:gd name="connsiteX10" fmla="*/ 114300 w 1056798"/>
                  <a:gd name="connsiteY10" fmla="*/ 1455801 h 1512420"/>
                  <a:gd name="connsiteX11" fmla="*/ 0 w 1056798"/>
                  <a:gd name="connsiteY11" fmla="*/ 1422654 h 1512420"/>
                  <a:gd name="connsiteX12" fmla="*/ 69818 w 1056798"/>
                  <a:gd name="connsiteY12" fmla="*/ 1139380 h 1512420"/>
                  <a:gd name="connsiteX13" fmla="*/ 161830 w 1056798"/>
                  <a:gd name="connsiteY13" fmla="*/ 811911 h 1512420"/>
                  <a:gd name="connsiteX14" fmla="*/ 209455 w 1056798"/>
                  <a:gd name="connsiteY14" fmla="*/ 248984 h 1512420"/>
                  <a:gd name="connsiteX15" fmla="*/ 231077 w 1056798"/>
                  <a:gd name="connsiteY15" fmla="*/ 0 h 1512420"/>
                  <a:gd name="connsiteX16" fmla="*/ 729139 w 1056798"/>
                  <a:gd name="connsiteY16" fmla="*/ 13525 h 1512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56798" h="1512420">
                    <a:moveTo>
                      <a:pt x="729139" y="13525"/>
                    </a:moveTo>
                    <a:lnTo>
                      <a:pt x="747522" y="142303"/>
                    </a:lnTo>
                    <a:cubicBezTo>
                      <a:pt x="747522" y="142303"/>
                      <a:pt x="916781" y="650081"/>
                      <a:pt x="942499" y="749332"/>
                    </a:cubicBezTo>
                    <a:cubicBezTo>
                      <a:pt x="968216" y="848582"/>
                      <a:pt x="982980" y="1073182"/>
                      <a:pt x="990124" y="1176147"/>
                    </a:cubicBezTo>
                    <a:cubicBezTo>
                      <a:pt x="997268" y="1279112"/>
                      <a:pt x="1056799" y="1452372"/>
                      <a:pt x="1056799" y="1452372"/>
                    </a:cubicBezTo>
                    <a:cubicBezTo>
                      <a:pt x="1056799" y="1452372"/>
                      <a:pt x="1049465" y="1522285"/>
                      <a:pt x="924401" y="1511236"/>
                    </a:cubicBezTo>
                    <a:cubicBezTo>
                      <a:pt x="924401" y="1511236"/>
                      <a:pt x="872871" y="1305211"/>
                      <a:pt x="817721" y="1183767"/>
                    </a:cubicBezTo>
                    <a:cubicBezTo>
                      <a:pt x="762572" y="1062323"/>
                      <a:pt x="754475" y="878110"/>
                      <a:pt x="754475" y="878110"/>
                    </a:cubicBezTo>
                    <a:lnTo>
                      <a:pt x="485870" y="385096"/>
                    </a:lnTo>
                    <a:cubicBezTo>
                      <a:pt x="485870" y="385096"/>
                      <a:pt x="430911" y="672179"/>
                      <a:pt x="393954" y="778764"/>
                    </a:cubicBezTo>
                    <a:cubicBezTo>
                      <a:pt x="355854" y="888683"/>
                      <a:pt x="96107" y="1498568"/>
                      <a:pt x="114300" y="1455801"/>
                    </a:cubicBezTo>
                    <a:cubicBezTo>
                      <a:pt x="114300" y="1455801"/>
                      <a:pt x="77533" y="1477899"/>
                      <a:pt x="0" y="1422654"/>
                    </a:cubicBezTo>
                    <a:cubicBezTo>
                      <a:pt x="0" y="1422654"/>
                      <a:pt x="55150" y="1238726"/>
                      <a:pt x="69818" y="1139380"/>
                    </a:cubicBezTo>
                    <a:cubicBezTo>
                      <a:pt x="84487" y="1040035"/>
                      <a:pt x="161830" y="811911"/>
                      <a:pt x="161830" y="811911"/>
                    </a:cubicBezTo>
                    <a:cubicBezTo>
                      <a:pt x="161830" y="811911"/>
                      <a:pt x="180213" y="381476"/>
                      <a:pt x="209455" y="248984"/>
                    </a:cubicBezTo>
                    <a:cubicBezTo>
                      <a:pt x="209455" y="248984"/>
                      <a:pt x="190405" y="103060"/>
                      <a:pt x="231077" y="0"/>
                    </a:cubicBezTo>
                    <a:cubicBezTo>
                      <a:pt x="392287" y="52645"/>
                      <a:pt x="565309" y="57350"/>
                      <a:pt x="729139" y="13525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6DA5FA3E-32A2-9643-A892-6DA8CEFDEAC9}"/>
                  </a:ext>
                </a:extLst>
              </p:cNvPr>
              <p:cNvSpPr/>
              <p:nvPr/>
            </p:nvSpPr>
            <p:spPr>
              <a:xfrm>
                <a:off x="1599110" y="4921472"/>
                <a:ext cx="367610" cy="149917"/>
              </a:xfrm>
              <a:custGeom>
                <a:avLst/>
                <a:gdLst>
                  <a:gd name="connsiteX0" fmla="*/ 8200 w 367610"/>
                  <a:gd name="connsiteY0" fmla="*/ 44101 h 149917"/>
                  <a:gd name="connsiteX1" fmla="*/ 5247 w 367610"/>
                  <a:gd name="connsiteY1" fmla="*/ 142494 h 149917"/>
                  <a:gd name="connsiteX2" fmla="*/ 43347 w 367610"/>
                  <a:gd name="connsiteY2" fmla="*/ 149828 h 149917"/>
                  <a:gd name="connsiteX3" fmla="*/ 113166 w 367610"/>
                  <a:gd name="connsiteY3" fmla="*/ 147256 h 149917"/>
                  <a:gd name="connsiteX4" fmla="*/ 252135 w 367610"/>
                  <a:gd name="connsiteY4" fmla="*/ 130302 h 149917"/>
                  <a:gd name="connsiteX5" fmla="*/ 359482 w 367610"/>
                  <a:gd name="connsiteY5" fmla="*/ 81629 h 149917"/>
                  <a:gd name="connsiteX6" fmla="*/ 359482 w 367610"/>
                  <a:gd name="connsiteY6" fmla="*/ 49721 h 149917"/>
                  <a:gd name="connsiteX7" fmla="*/ 138026 w 367610"/>
                  <a:gd name="connsiteY7" fmla="*/ 0 h 149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7610" h="149917">
                    <a:moveTo>
                      <a:pt x="8200" y="44101"/>
                    </a:moveTo>
                    <a:cubicBezTo>
                      <a:pt x="8200" y="44101"/>
                      <a:pt x="-8088" y="125730"/>
                      <a:pt x="5247" y="142494"/>
                    </a:cubicBezTo>
                    <a:cubicBezTo>
                      <a:pt x="12296" y="151257"/>
                      <a:pt x="33251" y="149638"/>
                      <a:pt x="43347" y="149828"/>
                    </a:cubicBezTo>
                    <a:cubicBezTo>
                      <a:pt x="66588" y="150304"/>
                      <a:pt x="89925" y="148780"/>
                      <a:pt x="113166" y="147256"/>
                    </a:cubicBezTo>
                    <a:cubicBezTo>
                      <a:pt x="159648" y="144208"/>
                      <a:pt x="207273" y="144685"/>
                      <a:pt x="252135" y="130302"/>
                    </a:cubicBezTo>
                    <a:cubicBezTo>
                      <a:pt x="289931" y="118939"/>
                      <a:pt x="326030" y="102575"/>
                      <a:pt x="359482" y="81629"/>
                    </a:cubicBezTo>
                    <a:cubicBezTo>
                      <a:pt x="377770" y="69437"/>
                      <a:pt x="359482" y="49721"/>
                      <a:pt x="359482" y="49721"/>
                    </a:cubicBezTo>
                    <a:lnTo>
                      <a:pt x="138026" y="0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C172C143-3D27-3E44-ADE0-B0BC6DFD99D5}"/>
                  </a:ext>
                </a:extLst>
              </p:cNvPr>
              <p:cNvSpPr/>
              <p:nvPr/>
            </p:nvSpPr>
            <p:spPr>
              <a:xfrm>
                <a:off x="1606168" y="4971192"/>
                <a:ext cx="352425" cy="71846"/>
              </a:xfrm>
              <a:custGeom>
                <a:avLst/>
                <a:gdLst>
                  <a:gd name="connsiteX0" fmla="*/ 0 w 352425"/>
                  <a:gd name="connsiteY0" fmla="*/ 64008 h 71846"/>
                  <a:gd name="connsiteX1" fmla="*/ 352425 w 352425"/>
                  <a:gd name="connsiteY1" fmla="*/ 0 h 7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52425" h="71846">
                    <a:moveTo>
                      <a:pt x="0" y="64008"/>
                    </a:moveTo>
                    <a:cubicBezTo>
                      <a:pt x="0" y="64008"/>
                      <a:pt x="248888" y="104870"/>
                      <a:pt x="352425" y="0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365DFBF1-53D0-9A4A-9CC0-B542DEFAAB56}"/>
                  </a:ext>
                </a:extLst>
              </p:cNvPr>
              <p:cNvSpPr/>
              <p:nvPr/>
            </p:nvSpPr>
            <p:spPr>
              <a:xfrm>
                <a:off x="665059" y="4883848"/>
                <a:ext cx="130520" cy="166181"/>
              </a:xfrm>
              <a:custGeom>
                <a:avLst/>
                <a:gdLst>
                  <a:gd name="connsiteX0" fmla="*/ 24804 w 130520"/>
                  <a:gd name="connsiteY0" fmla="*/ 0 h 166181"/>
                  <a:gd name="connsiteX1" fmla="*/ 420 w 130520"/>
                  <a:gd name="connsiteY1" fmla="*/ 128873 h 166181"/>
                  <a:gd name="connsiteX2" fmla="*/ 71762 w 130520"/>
                  <a:gd name="connsiteY2" fmla="*/ 166116 h 166181"/>
                  <a:gd name="connsiteX3" fmla="*/ 128150 w 130520"/>
                  <a:gd name="connsiteY3" fmla="*/ 124587 h 166181"/>
                  <a:gd name="connsiteX4" fmla="*/ 128150 w 130520"/>
                  <a:gd name="connsiteY4" fmla="*/ 20955 h 166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520" h="166181">
                    <a:moveTo>
                      <a:pt x="24804" y="0"/>
                    </a:moveTo>
                    <a:cubicBezTo>
                      <a:pt x="24804" y="0"/>
                      <a:pt x="-3771" y="98012"/>
                      <a:pt x="420" y="128873"/>
                    </a:cubicBezTo>
                    <a:cubicBezTo>
                      <a:pt x="4611" y="159734"/>
                      <a:pt x="35567" y="166973"/>
                      <a:pt x="71762" y="166116"/>
                    </a:cubicBezTo>
                    <a:cubicBezTo>
                      <a:pt x="107957" y="165259"/>
                      <a:pt x="122816" y="149066"/>
                      <a:pt x="128150" y="124587"/>
                    </a:cubicBezTo>
                    <a:cubicBezTo>
                      <a:pt x="133484" y="100108"/>
                      <a:pt x="128150" y="20955"/>
                      <a:pt x="128150" y="20955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B0DA0BB6-B4CD-FE48-969D-5A5AE44156DB}"/>
                  </a:ext>
                </a:extLst>
              </p:cNvPr>
              <p:cNvSpPr/>
              <p:nvPr/>
            </p:nvSpPr>
            <p:spPr>
              <a:xfrm>
                <a:off x="665098" y="4997767"/>
                <a:ext cx="128111" cy="10668"/>
              </a:xfrm>
              <a:custGeom>
                <a:avLst/>
                <a:gdLst>
                  <a:gd name="connsiteX0" fmla="*/ 0 w 128111"/>
                  <a:gd name="connsiteY0" fmla="*/ 0 h 10668"/>
                  <a:gd name="connsiteX1" fmla="*/ 128111 w 128111"/>
                  <a:gd name="connsiteY1" fmla="*/ 10668 h 10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8111" h="10668">
                    <a:moveTo>
                      <a:pt x="0" y="0"/>
                    </a:moveTo>
                    <a:lnTo>
                      <a:pt x="128111" y="10668"/>
                    </a:lnTo>
                  </a:path>
                </a:pathLst>
              </a:custGeom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F0470A97-4AF9-8449-A978-FF0A92567418}"/>
                  </a:ext>
                </a:extLst>
              </p:cNvPr>
              <p:cNvSpPr/>
              <p:nvPr/>
            </p:nvSpPr>
            <p:spPr>
              <a:xfrm>
                <a:off x="988856" y="1830176"/>
                <a:ext cx="211931" cy="256464"/>
              </a:xfrm>
              <a:custGeom>
                <a:avLst/>
                <a:gdLst>
                  <a:gd name="connsiteX0" fmla="*/ 10664 w 211931"/>
                  <a:gd name="connsiteY0" fmla="*/ 220746 h 256464"/>
                  <a:gd name="connsiteX1" fmla="*/ 27905 w 211931"/>
                  <a:gd name="connsiteY1" fmla="*/ 188837 h 256464"/>
                  <a:gd name="connsiteX2" fmla="*/ 1425 w 211931"/>
                  <a:gd name="connsiteY2" fmla="*/ 92921 h 256464"/>
                  <a:gd name="connsiteX3" fmla="*/ 30762 w 211931"/>
                  <a:gd name="connsiteY3" fmla="*/ 111971 h 256464"/>
                  <a:gd name="connsiteX4" fmla="*/ 23047 w 211931"/>
                  <a:gd name="connsiteY4" fmla="*/ 38247 h 256464"/>
                  <a:gd name="connsiteX5" fmla="*/ 59909 w 211931"/>
                  <a:gd name="connsiteY5" fmla="*/ 95397 h 256464"/>
                  <a:gd name="connsiteX6" fmla="*/ 67433 w 211931"/>
                  <a:gd name="connsiteY6" fmla="*/ 147 h 256464"/>
                  <a:gd name="connsiteX7" fmla="*/ 97628 w 211931"/>
                  <a:gd name="connsiteY7" fmla="*/ 86634 h 256464"/>
                  <a:gd name="connsiteX8" fmla="*/ 126203 w 211931"/>
                  <a:gd name="connsiteY8" fmla="*/ 5100 h 256464"/>
                  <a:gd name="connsiteX9" fmla="*/ 126203 w 211931"/>
                  <a:gd name="connsiteY9" fmla="*/ 171692 h 256464"/>
                  <a:gd name="connsiteX10" fmla="*/ 211928 w 211931"/>
                  <a:gd name="connsiteY10" fmla="*/ 177407 h 256464"/>
                  <a:gd name="connsiteX11" fmla="*/ 88103 w 211931"/>
                  <a:gd name="connsiteY11" fmla="*/ 247511 h 256464"/>
                  <a:gd name="connsiteX12" fmla="*/ 82483 w 211931"/>
                  <a:gd name="connsiteY12" fmla="*/ 256465 h 25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1931" h="256464">
                    <a:moveTo>
                      <a:pt x="10664" y="220746"/>
                    </a:moveTo>
                    <a:cubicBezTo>
                      <a:pt x="21523" y="200934"/>
                      <a:pt x="27905" y="188837"/>
                      <a:pt x="27905" y="188837"/>
                    </a:cubicBezTo>
                    <a:cubicBezTo>
                      <a:pt x="27905" y="188837"/>
                      <a:pt x="-7433" y="103398"/>
                      <a:pt x="1425" y="92921"/>
                    </a:cubicBezTo>
                    <a:cubicBezTo>
                      <a:pt x="10283" y="82443"/>
                      <a:pt x="30762" y="111971"/>
                      <a:pt x="30762" y="111971"/>
                    </a:cubicBezTo>
                    <a:cubicBezTo>
                      <a:pt x="30762" y="111971"/>
                      <a:pt x="9807" y="44057"/>
                      <a:pt x="23047" y="38247"/>
                    </a:cubicBezTo>
                    <a:cubicBezTo>
                      <a:pt x="36286" y="32437"/>
                      <a:pt x="59909" y="95397"/>
                      <a:pt x="59909" y="95397"/>
                    </a:cubicBezTo>
                    <a:cubicBezTo>
                      <a:pt x="59909" y="95397"/>
                      <a:pt x="53717" y="4433"/>
                      <a:pt x="67433" y="147"/>
                    </a:cubicBezTo>
                    <a:cubicBezTo>
                      <a:pt x="81149" y="-4139"/>
                      <a:pt x="97628" y="86634"/>
                      <a:pt x="97628" y="86634"/>
                    </a:cubicBezTo>
                    <a:cubicBezTo>
                      <a:pt x="97628" y="86634"/>
                      <a:pt x="115344" y="5862"/>
                      <a:pt x="126203" y="5100"/>
                    </a:cubicBezTo>
                    <a:cubicBezTo>
                      <a:pt x="137061" y="4338"/>
                      <a:pt x="126203" y="171692"/>
                      <a:pt x="126203" y="171692"/>
                    </a:cubicBezTo>
                    <a:cubicBezTo>
                      <a:pt x="148110" y="182456"/>
                      <a:pt x="212499" y="156167"/>
                      <a:pt x="211928" y="177407"/>
                    </a:cubicBezTo>
                    <a:cubicBezTo>
                      <a:pt x="211356" y="198648"/>
                      <a:pt x="88103" y="247511"/>
                      <a:pt x="88103" y="247511"/>
                    </a:cubicBezTo>
                    <a:cubicBezTo>
                      <a:pt x="85950" y="250312"/>
                      <a:pt x="84064" y="253303"/>
                      <a:pt x="82483" y="256465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1E5EAF99-F9A1-8943-A8EB-42635A2643B9}"/>
                  </a:ext>
                </a:extLst>
              </p:cNvPr>
              <p:cNvSpPr/>
              <p:nvPr/>
            </p:nvSpPr>
            <p:spPr>
              <a:xfrm>
                <a:off x="734249" y="2048160"/>
                <a:ext cx="342995" cy="705421"/>
              </a:xfrm>
              <a:custGeom>
                <a:avLst/>
                <a:gdLst>
                  <a:gd name="connsiteX0" fmla="*/ 70485 w 342995"/>
                  <a:gd name="connsiteY0" fmla="*/ 705422 h 705421"/>
                  <a:gd name="connsiteX1" fmla="*/ 0 w 342995"/>
                  <a:gd name="connsiteY1" fmla="*/ 477012 h 705421"/>
                  <a:gd name="connsiteX2" fmla="*/ 251746 w 342995"/>
                  <a:gd name="connsiteY2" fmla="*/ 0 h 705421"/>
                  <a:gd name="connsiteX3" fmla="*/ 342995 w 342995"/>
                  <a:gd name="connsiteY3" fmla="*/ 47720 h 705421"/>
                  <a:gd name="connsiteX4" fmla="*/ 182023 w 342995"/>
                  <a:gd name="connsiteY4" fmla="*/ 482155 h 705421"/>
                  <a:gd name="connsiteX5" fmla="*/ 227076 w 342995"/>
                  <a:gd name="connsiteY5" fmla="*/ 627221 h 705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995" h="705421">
                    <a:moveTo>
                      <a:pt x="70485" y="705422"/>
                    </a:moveTo>
                    <a:lnTo>
                      <a:pt x="0" y="477012"/>
                    </a:lnTo>
                    <a:lnTo>
                      <a:pt x="251746" y="0"/>
                    </a:lnTo>
                    <a:lnTo>
                      <a:pt x="342995" y="47720"/>
                    </a:lnTo>
                    <a:lnTo>
                      <a:pt x="182023" y="482155"/>
                    </a:lnTo>
                    <a:lnTo>
                      <a:pt x="227076" y="627221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AF9F187C-15F4-964D-9903-245B9BFE41BA}"/>
                  </a:ext>
                </a:extLst>
              </p:cNvPr>
              <p:cNvSpPr/>
              <p:nvPr/>
            </p:nvSpPr>
            <p:spPr>
              <a:xfrm>
                <a:off x="804734" y="2489072"/>
                <a:ext cx="111537" cy="72105"/>
              </a:xfrm>
              <a:custGeom>
                <a:avLst/>
                <a:gdLst>
                  <a:gd name="connsiteX0" fmla="*/ 8192 w 111537"/>
                  <a:gd name="connsiteY0" fmla="*/ 1 h 72105"/>
                  <a:gd name="connsiteX1" fmla="*/ 111538 w 111537"/>
                  <a:gd name="connsiteY1" fmla="*/ 41244 h 72105"/>
                  <a:gd name="connsiteX2" fmla="*/ 0 w 111537"/>
                  <a:gd name="connsiteY2" fmla="*/ 72105 h 721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537" h="72105">
                    <a:moveTo>
                      <a:pt x="8192" y="1"/>
                    </a:moveTo>
                    <a:cubicBezTo>
                      <a:pt x="8192" y="1"/>
                      <a:pt x="98488" y="-761"/>
                      <a:pt x="111538" y="41244"/>
                    </a:cubicBezTo>
                    <a:cubicBezTo>
                      <a:pt x="71983" y="39044"/>
                      <a:pt x="32799" y="49883"/>
                      <a:pt x="0" y="72105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093B9063-1892-0A49-9798-70823D344885}"/>
                  </a:ext>
                </a:extLst>
              </p:cNvPr>
              <p:cNvSpPr/>
              <p:nvPr/>
            </p:nvSpPr>
            <p:spPr>
              <a:xfrm>
                <a:off x="1111249" y="2508027"/>
                <a:ext cx="9525" cy="66198"/>
              </a:xfrm>
              <a:custGeom>
                <a:avLst/>
                <a:gdLst>
                  <a:gd name="connsiteX0" fmla="*/ 0 w 9525"/>
                  <a:gd name="connsiteY0" fmla="*/ 66199 h 66198"/>
                  <a:gd name="connsiteX1" fmla="*/ 0 w 9525"/>
                  <a:gd name="connsiteY1" fmla="*/ 0 h 6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66198">
                    <a:moveTo>
                      <a:pt x="0" y="66199"/>
                    </a:moveTo>
                    <a:lnTo>
                      <a:pt x="0" y="0"/>
                    </a:lnTo>
                  </a:path>
                </a:pathLst>
              </a:custGeom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CCB52FD6-5A97-3748-9806-3283A232EA3F}"/>
                  </a:ext>
                </a:extLst>
              </p:cNvPr>
              <p:cNvSpPr/>
              <p:nvPr/>
            </p:nvSpPr>
            <p:spPr>
              <a:xfrm>
                <a:off x="1446814" y="2937795"/>
                <a:ext cx="336804" cy="356472"/>
              </a:xfrm>
              <a:custGeom>
                <a:avLst/>
                <a:gdLst>
                  <a:gd name="connsiteX0" fmla="*/ 12954 w 336804"/>
                  <a:gd name="connsiteY0" fmla="*/ 0 h 356472"/>
                  <a:gd name="connsiteX1" fmla="*/ 35528 w 336804"/>
                  <a:gd name="connsiteY1" fmla="*/ 150209 h 356472"/>
                  <a:gd name="connsiteX2" fmla="*/ 65532 w 336804"/>
                  <a:gd name="connsiteY2" fmla="*/ 52197 h 356472"/>
                  <a:gd name="connsiteX3" fmla="*/ 65532 w 336804"/>
                  <a:gd name="connsiteY3" fmla="*/ 167069 h 356472"/>
                  <a:gd name="connsiteX4" fmla="*/ 336804 w 336804"/>
                  <a:gd name="connsiteY4" fmla="*/ 339471 h 356472"/>
                  <a:gd name="connsiteX5" fmla="*/ 245650 w 336804"/>
                  <a:gd name="connsiteY5" fmla="*/ 347663 h 356472"/>
                  <a:gd name="connsiteX6" fmla="*/ 0 w 336804"/>
                  <a:gd name="connsiteY6" fmla="*/ 166688 h 356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36804" h="356472">
                    <a:moveTo>
                      <a:pt x="12954" y="0"/>
                    </a:moveTo>
                    <a:lnTo>
                      <a:pt x="35528" y="150209"/>
                    </a:lnTo>
                    <a:cubicBezTo>
                      <a:pt x="35528" y="150209"/>
                      <a:pt x="54007" y="52197"/>
                      <a:pt x="65532" y="52197"/>
                    </a:cubicBezTo>
                    <a:cubicBezTo>
                      <a:pt x="77057" y="52197"/>
                      <a:pt x="65532" y="167069"/>
                      <a:pt x="65532" y="167069"/>
                    </a:cubicBezTo>
                    <a:cubicBezTo>
                      <a:pt x="65532" y="167069"/>
                      <a:pt x="254889" y="338519"/>
                      <a:pt x="336804" y="339471"/>
                    </a:cubicBezTo>
                    <a:cubicBezTo>
                      <a:pt x="336804" y="339471"/>
                      <a:pt x="291275" y="371475"/>
                      <a:pt x="245650" y="347663"/>
                    </a:cubicBezTo>
                    <a:cubicBezTo>
                      <a:pt x="200025" y="323850"/>
                      <a:pt x="0" y="166688"/>
                      <a:pt x="0" y="166688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C1CBC34C-2162-244B-9AC9-32A0F3497D65}"/>
                  </a:ext>
                </a:extLst>
              </p:cNvPr>
              <p:cNvSpPr/>
              <p:nvPr/>
            </p:nvSpPr>
            <p:spPr>
              <a:xfrm>
                <a:off x="804734" y="2087403"/>
                <a:ext cx="272510" cy="600074"/>
              </a:xfrm>
              <a:custGeom>
                <a:avLst/>
                <a:gdLst>
                  <a:gd name="connsiteX0" fmla="*/ 256318 w 272510"/>
                  <a:gd name="connsiteY0" fmla="*/ 0 h 600074"/>
                  <a:gd name="connsiteX1" fmla="*/ 83153 w 272510"/>
                  <a:gd name="connsiteY1" fmla="*/ 420624 h 600074"/>
                  <a:gd name="connsiteX2" fmla="*/ 0 w 272510"/>
                  <a:gd name="connsiteY2" fmla="*/ 473773 h 600074"/>
                  <a:gd name="connsiteX3" fmla="*/ 92583 w 272510"/>
                  <a:gd name="connsiteY3" fmla="*/ 457200 h 600074"/>
                  <a:gd name="connsiteX4" fmla="*/ 123730 w 272510"/>
                  <a:gd name="connsiteY4" fmla="*/ 600075 h 600074"/>
                  <a:gd name="connsiteX5" fmla="*/ 156591 w 272510"/>
                  <a:gd name="connsiteY5" fmla="*/ 587597 h 600074"/>
                  <a:gd name="connsiteX6" fmla="*/ 111538 w 272510"/>
                  <a:gd name="connsiteY6" fmla="*/ 442532 h 600074"/>
                  <a:gd name="connsiteX7" fmla="*/ 272510 w 272510"/>
                  <a:gd name="connsiteY7" fmla="*/ 8096 h 600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2510" h="600074">
                    <a:moveTo>
                      <a:pt x="256318" y="0"/>
                    </a:moveTo>
                    <a:lnTo>
                      <a:pt x="83153" y="420624"/>
                    </a:lnTo>
                    <a:cubicBezTo>
                      <a:pt x="83153" y="420624"/>
                      <a:pt x="22860" y="419672"/>
                      <a:pt x="0" y="473773"/>
                    </a:cubicBezTo>
                    <a:lnTo>
                      <a:pt x="92583" y="457200"/>
                    </a:lnTo>
                    <a:lnTo>
                      <a:pt x="123730" y="600075"/>
                    </a:lnTo>
                    <a:lnTo>
                      <a:pt x="156591" y="587597"/>
                    </a:lnTo>
                    <a:lnTo>
                      <a:pt x="111538" y="442532"/>
                    </a:lnTo>
                    <a:lnTo>
                      <a:pt x="272510" y="8096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grpSp>
          <p:nvGrpSpPr>
            <p:cNvPr id="150" name="Graphic 7">
              <a:extLst>
                <a:ext uri="{FF2B5EF4-FFF2-40B4-BE49-F238E27FC236}">
                  <a16:creationId xmlns:a16="http://schemas.microsoft.com/office/drawing/2014/main" id="{79E43F40-E690-4E4F-9454-BEBBCFCB6AB4}"/>
                </a:ext>
              </a:extLst>
            </p:cNvPr>
            <p:cNvGrpSpPr/>
            <p:nvPr/>
          </p:nvGrpSpPr>
          <p:grpSpPr>
            <a:xfrm>
              <a:off x="4148087" y="2520889"/>
              <a:ext cx="1019595" cy="2991010"/>
              <a:chOff x="3111213" y="2063358"/>
              <a:chExt cx="1019595" cy="2991010"/>
            </a:xfrm>
          </p:grpSpPr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CFC45E20-F3E5-704D-832D-D5255E3FDEE3}"/>
                  </a:ext>
                </a:extLst>
              </p:cNvPr>
              <p:cNvSpPr/>
              <p:nvPr/>
            </p:nvSpPr>
            <p:spPr>
              <a:xfrm>
                <a:off x="3111213" y="2681478"/>
                <a:ext cx="393668" cy="568928"/>
              </a:xfrm>
              <a:custGeom>
                <a:avLst/>
                <a:gdLst>
                  <a:gd name="connsiteX0" fmla="*/ 336232 w 393668"/>
                  <a:gd name="connsiteY0" fmla="*/ 145637 h 568928"/>
                  <a:gd name="connsiteX1" fmla="*/ 268033 w 393668"/>
                  <a:gd name="connsiteY1" fmla="*/ 0 h 568928"/>
                  <a:gd name="connsiteX2" fmla="*/ 0 w 393668"/>
                  <a:gd name="connsiteY2" fmla="*/ 177070 h 568928"/>
                  <a:gd name="connsiteX3" fmla="*/ 221171 w 393668"/>
                  <a:gd name="connsiteY3" fmla="*/ 568928 h 568928"/>
                  <a:gd name="connsiteX4" fmla="*/ 393668 w 393668"/>
                  <a:gd name="connsiteY4" fmla="*/ 471011 h 568928"/>
                  <a:gd name="connsiteX5" fmla="*/ 336232 w 393668"/>
                  <a:gd name="connsiteY5" fmla="*/ 145637 h 56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3668" h="568928">
                    <a:moveTo>
                      <a:pt x="336232" y="145637"/>
                    </a:moveTo>
                    <a:lnTo>
                      <a:pt x="268033" y="0"/>
                    </a:lnTo>
                    <a:lnTo>
                      <a:pt x="0" y="177070"/>
                    </a:lnTo>
                    <a:lnTo>
                      <a:pt x="221171" y="568928"/>
                    </a:lnTo>
                    <a:lnTo>
                      <a:pt x="393668" y="471011"/>
                    </a:lnTo>
                    <a:lnTo>
                      <a:pt x="336232" y="145637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E6790195-7F33-F145-9909-F54D712AEDD0}"/>
                  </a:ext>
                </a:extLst>
              </p:cNvPr>
              <p:cNvSpPr/>
              <p:nvPr/>
            </p:nvSpPr>
            <p:spPr>
              <a:xfrm>
                <a:off x="3512501" y="4033837"/>
                <a:ext cx="237553" cy="973348"/>
              </a:xfrm>
              <a:custGeom>
                <a:avLst/>
                <a:gdLst>
                  <a:gd name="connsiteX0" fmla="*/ 155829 w 237553"/>
                  <a:gd name="connsiteY0" fmla="*/ 52959 h 973348"/>
                  <a:gd name="connsiteX1" fmla="*/ 205549 w 237553"/>
                  <a:gd name="connsiteY1" fmla="*/ 231838 h 973348"/>
                  <a:gd name="connsiteX2" fmla="*/ 196596 w 237553"/>
                  <a:gd name="connsiteY2" fmla="*/ 605123 h 973348"/>
                  <a:gd name="connsiteX3" fmla="*/ 237553 w 237553"/>
                  <a:gd name="connsiteY3" fmla="*/ 876110 h 973348"/>
                  <a:gd name="connsiteX4" fmla="*/ 0 w 237553"/>
                  <a:gd name="connsiteY4" fmla="*/ 964978 h 973348"/>
                  <a:gd name="connsiteX5" fmla="*/ 139922 w 237553"/>
                  <a:gd name="connsiteY5" fmla="*/ 821150 h 973348"/>
                  <a:gd name="connsiteX6" fmla="*/ 98774 w 237553"/>
                  <a:gd name="connsiteY6" fmla="*/ 543115 h 973348"/>
                  <a:gd name="connsiteX7" fmla="*/ 57912 w 237553"/>
                  <a:gd name="connsiteY7" fmla="*/ 214313 h 973348"/>
                  <a:gd name="connsiteX8" fmla="*/ 33051 w 237553"/>
                  <a:gd name="connsiteY8" fmla="*/ 110299 h 973348"/>
                  <a:gd name="connsiteX9" fmla="*/ 20764 w 237553"/>
                  <a:gd name="connsiteY9" fmla="*/ 0 h 973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7553" h="973348">
                    <a:moveTo>
                      <a:pt x="155829" y="52959"/>
                    </a:moveTo>
                    <a:cubicBezTo>
                      <a:pt x="155829" y="52959"/>
                      <a:pt x="199168" y="173260"/>
                      <a:pt x="205549" y="231838"/>
                    </a:cubicBezTo>
                    <a:cubicBezTo>
                      <a:pt x="211931" y="290417"/>
                      <a:pt x="192405" y="537115"/>
                      <a:pt x="196596" y="605123"/>
                    </a:cubicBezTo>
                    <a:cubicBezTo>
                      <a:pt x="200787" y="673132"/>
                      <a:pt x="237553" y="876110"/>
                      <a:pt x="237553" y="876110"/>
                    </a:cubicBezTo>
                    <a:cubicBezTo>
                      <a:pt x="237553" y="876110"/>
                      <a:pt x="57245" y="1007173"/>
                      <a:pt x="0" y="964978"/>
                    </a:cubicBezTo>
                    <a:cubicBezTo>
                      <a:pt x="0" y="964978"/>
                      <a:pt x="127063" y="862108"/>
                      <a:pt x="139922" y="821150"/>
                    </a:cubicBezTo>
                    <a:lnTo>
                      <a:pt x="98774" y="543115"/>
                    </a:lnTo>
                    <a:lnTo>
                      <a:pt x="57912" y="214313"/>
                    </a:lnTo>
                    <a:cubicBezTo>
                      <a:pt x="57912" y="214313"/>
                      <a:pt x="47530" y="145637"/>
                      <a:pt x="33051" y="110299"/>
                    </a:cubicBezTo>
                    <a:cubicBezTo>
                      <a:pt x="18574" y="74962"/>
                      <a:pt x="20764" y="0"/>
                      <a:pt x="20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BCE03DF9-7C80-2840-A666-443FB703D0A0}"/>
                  </a:ext>
                </a:extLst>
              </p:cNvPr>
              <p:cNvSpPr/>
              <p:nvPr/>
            </p:nvSpPr>
            <p:spPr>
              <a:xfrm>
                <a:off x="3495546" y="4029551"/>
                <a:ext cx="256889" cy="1023399"/>
              </a:xfrm>
              <a:custGeom>
                <a:avLst/>
                <a:gdLst>
                  <a:gd name="connsiteX0" fmla="*/ 168974 w 256889"/>
                  <a:gd name="connsiteY0" fmla="*/ 46577 h 1023399"/>
                  <a:gd name="connsiteX1" fmla="*/ 226791 w 256889"/>
                  <a:gd name="connsiteY1" fmla="*/ 264224 h 1023399"/>
                  <a:gd name="connsiteX2" fmla="*/ 215646 w 256889"/>
                  <a:gd name="connsiteY2" fmla="*/ 660845 h 1023399"/>
                  <a:gd name="connsiteX3" fmla="*/ 256889 w 256889"/>
                  <a:gd name="connsiteY3" fmla="*/ 867442 h 1023399"/>
                  <a:gd name="connsiteX4" fmla="*/ 247364 w 256889"/>
                  <a:gd name="connsiteY4" fmla="*/ 1020890 h 1023399"/>
                  <a:gd name="connsiteX5" fmla="*/ 222695 w 256889"/>
                  <a:gd name="connsiteY5" fmla="*/ 1020890 h 1023399"/>
                  <a:gd name="connsiteX6" fmla="*/ 213170 w 256889"/>
                  <a:gd name="connsiteY6" fmla="*/ 933831 h 1023399"/>
                  <a:gd name="connsiteX7" fmla="*/ 151067 w 256889"/>
                  <a:gd name="connsiteY7" fmla="*/ 973455 h 1023399"/>
                  <a:gd name="connsiteX8" fmla="*/ 0 w 256889"/>
                  <a:gd name="connsiteY8" fmla="*/ 1004221 h 1023399"/>
                  <a:gd name="connsiteX9" fmla="*/ 30861 w 256889"/>
                  <a:gd name="connsiteY9" fmla="*/ 957263 h 1023399"/>
                  <a:gd name="connsiteX10" fmla="*/ 156972 w 256889"/>
                  <a:gd name="connsiteY10" fmla="*/ 825437 h 1023399"/>
                  <a:gd name="connsiteX11" fmla="*/ 102680 w 256889"/>
                  <a:gd name="connsiteY11" fmla="*/ 447104 h 1023399"/>
                  <a:gd name="connsiteX12" fmla="*/ 55721 w 256889"/>
                  <a:gd name="connsiteY12" fmla="*/ 131921 h 1023399"/>
                  <a:gd name="connsiteX13" fmla="*/ 35243 w 256889"/>
                  <a:gd name="connsiteY13" fmla="*/ 0 h 1023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889" h="1023399">
                    <a:moveTo>
                      <a:pt x="168974" y="46577"/>
                    </a:moveTo>
                    <a:cubicBezTo>
                      <a:pt x="168974" y="46577"/>
                      <a:pt x="215837" y="173260"/>
                      <a:pt x="226791" y="264224"/>
                    </a:cubicBezTo>
                    <a:cubicBezTo>
                      <a:pt x="237744" y="355187"/>
                      <a:pt x="204788" y="561499"/>
                      <a:pt x="215646" y="660845"/>
                    </a:cubicBezTo>
                    <a:cubicBezTo>
                      <a:pt x="226505" y="760190"/>
                      <a:pt x="237649" y="815150"/>
                      <a:pt x="256889" y="867442"/>
                    </a:cubicBezTo>
                    <a:lnTo>
                      <a:pt x="247364" y="1020890"/>
                    </a:lnTo>
                    <a:lnTo>
                      <a:pt x="222695" y="1020890"/>
                    </a:lnTo>
                    <a:lnTo>
                      <a:pt x="213170" y="933831"/>
                    </a:lnTo>
                    <a:cubicBezTo>
                      <a:pt x="213170" y="933831"/>
                      <a:pt x="174498" y="917734"/>
                      <a:pt x="151067" y="973455"/>
                    </a:cubicBezTo>
                    <a:cubicBezTo>
                      <a:pt x="127635" y="1029176"/>
                      <a:pt x="41053" y="1036511"/>
                      <a:pt x="0" y="1004221"/>
                    </a:cubicBezTo>
                    <a:cubicBezTo>
                      <a:pt x="0" y="1004221"/>
                      <a:pt x="0" y="979265"/>
                      <a:pt x="30861" y="957263"/>
                    </a:cubicBezTo>
                    <a:cubicBezTo>
                      <a:pt x="61722" y="935260"/>
                      <a:pt x="142304" y="866489"/>
                      <a:pt x="156972" y="825437"/>
                    </a:cubicBezTo>
                    <a:cubicBezTo>
                      <a:pt x="156972" y="825437"/>
                      <a:pt x="112967" y="539687"/>
                      <a:pt x="102680" y="447104"/>
                    </a:cubicBezTo>
                    <a:cubicBezTo>
                      <a:pt x="92393" y="354521"/>
                      <a:pt x="76295" y="186214"/>
                      <a:pt x="55721" y="131921"/>
                    </a:cubicBezTo>
                    <a:cubicBezTo>
                      <a:pt x="35147" y="77629"/>
                      <a:pt x="35243" y="0"/>
                      <a:pt x="35243" y="0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BF7F6CA3-9101-3847-A8AC-B9FA0677962B}"/>
                  </a:ext>
                </a:extLst>
              </p:cNvPr>
              <p:cNvSpPr/>
              <p:nvPr/>
            </p:nvSpPr>
            <p:spPr>
              <a:xfrm>
                <a:off x="3520693" y="4868227"/>
                <a:ext cx="222313" cy="130591"/>
              </a:xfrm>
              <a:custGeom>
                <a:avLst/>
                <a:gdLst>
                  <a:gd name="connsiteX0" fmla="*/ 222313 w 222313"/>
                  <a:gd name="connsiteY0" fmla="*/ 0 h 130591"/>
                  <a:gd name="connsiteX1" fmla="*/ 0 w 222313"/>
                  <a:gd name="connsiteY1" fmla="*/ 130588 h 130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22313" h="130591">
                    <a:moveTo>
                      <a:pt x="222313" y="0"/>
                    </a:moveTo>
                    <a:cubicBezTo>
                      <a:pt x="222313" y="0"/>
                      <a:pt x="101441" y="131445"/>
                      <a:pt x="0" y="130588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A99DABE6-8C51-C142-9333-AFEEC35E5A86}"/>
                  </a:ext>
                </a:extLst>
              </p:cNvPr>
              <p:cNvSpPr/>
              <p:nvPr/>
            </p:nvSpPr>
            <p:spPr>
              <a:xfrm>
                <a:off x="3493996" y="4875371"/>
                <a:ext cx="257010" cy="178997"/>
              </a:xfrm>
              <a:custGeom>
                <a:avLst/>
                <a:gdLst>
                  <a:gd name="connsiteX0" fmla="*/ 18505 w 257010"/>
                  <a:gd name="connsiteY0" fmla="*/ 123444 h 178997"/>
                  <a:gd name="connsiteX1" fmla="*/ 68035 w 257010"/>
                  <a:gd name="connsiteY1" fmla="*/ 117253 h 178997"/>
                  <a:gd name="connsiteX2" fmla="*/ 242152 w 257010"/>
                  <a:gd name="connsiteY2" fmla="*/ 0 h 178997"/>
                  <a:gd name="connsiteX3" fmla="*/ 257011 w 257010"/>
                  <a:gd name="connsiteY3" fmla="*/ 16859 h 178997"/>
                  <a:gd name="connsiteX4" fmla="*/ 249200 w 257010"/>
                  <a:gd name="connsiteY4" fmla="*/ 171545 h 178997"/>
                  <a:gd name="connsiteX5" fmla="*/ 224340 w 257010"/>
                  <a:gd name="connsiteY5" fmla="*/ 175070 h 178997"/>
                  <a:gd name="connsiteX6" fmla="*/ 214815 w 257010"/>
                  <a:gd name="connsiteY6" fmla="*/ 88011 h 178997"/>
                  <a:gd name="connsiteX7" fmla="*/ 162523 w 257010"/>
                  <a:gd name="connsiteY7" fmla="*/ 109252 h 178997"/>
                  <a:gd name="connsiteX8" fmla="*/ 91466 w 257010"/>
                  <a:gd name="connsiteY8" fmla="*/ 177546 h 178997"/>
                  <a:gd name="connsiteX9" fmla="*/ 1645 w 257010"/>
                  <a:gd name="connsiteY9" fmla="*/ 158496 h 178997"/>
                  <a:gd name="connsiteX10" fmla="*/ 18505 w 257010"/>
                  <a:gd name="connsiteY10" fmla="*/ 123444 h 178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7010" h="178997">
                    <a:moveTo>
                      <a:pt x="18505" y="123444"/>
                    </a:moveTo>
                    <a:cubicBezTo>
                      <a:pt x="35269" y="125301"/>
                      <a:pt x="52242" y="123187"/>
                      <a:pt x="68035" y="117253"/>
                    </a:cubicBezTo>
                    <a:cubicBezTo>
                      <a:pt x="95371" y="107728"/>
                      <a:pt x="193765" y="60103"/>
                      <a:pt x="242152" y="0"/>
                    </a:cubicBezTo>
                    <a:lnTo>
                      <a:pt x="257011" y="16859"/>
                    </a:lnTo>
                    <a:lnTo>
                      <a:pt x="249200" y="171545"/>
                    </a:lnTo>
                    <a:lnTo>
                      <a:pt x="224340" y="175070"/>
                    </a:lnTo>
                    <a:lnTo>
                      <a:pt x="214815" y="88011"/>
                    </a:lnTo>
                    <a:cubicBezTo>
                      <a:pt x="214815" y="88011"/>
                      <a:pt x="183001" y="73438"/>
                      <a:pt x="162523" y="109252"/>
                    </a:cubicBezTo>
                    <a:cubicBezTo>
                      <a:pt x="142044" y="145066"/>
                      <a:pt x="127280" y="169640"/>
                      <a:pt x="91466" y="177546"/>
                    </a:cubicBezTo>
                    <a:cubicBezTo>
                      <a:pt x="55652" y="185452"/>
                      <a:pt x="1645" y="158496"/>
                      <a:pt x="1645" y="158496"/>
                    </a:cubicBezTo>
                    <a:cubicBezTo>
                      <a:pt x="1645" y="158496"/>
                      <a:pt x="-7784" y="144304"/>
                      <a:pt x="18505" y="123444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77C20DC8-832D-814E-9245-BB20BCF38B32}"/>
                  </a:ext>
                </a:extLst>
              </p:cNvPr>
              <p:cNvSpPr/>
              <p:nvPr/>
            </p:nvSpPr>
            <p:spPr>
              <a:xfrm>
                <a:off x="3752626" y="4064603"/>
                <a:ext cx="378022" cy="971552"/>
              </a:xfrm>
              <a:custGeom>
                <a:avLst/>
                <a:gdLst>
                  <a:gd name="connsiteX0" fmla="*/ 0 w 378022"/>
                  <a:gd name="connsiteY0" fmla="*/ 26289 h 971552"/>
                  <a:gd name="connsiteX1" fmla="*/ 41338 w 378022"/>
                  <a:gd name="connsiteY1" fmla="*/ 149257 h 971552"/>
                  <a:gd name="connsiteX2" fmla="*/ 249746 w 378022"/>
                  <a:gd name="connsiteY2" fmla="*/ 700754 h 971552"/>
                  <a:gd name="connsiteX3" fmla="*/ 343471 w 378022"/>
                  <a:gd name="connsiteY3" fmla="*/ 971550 h 971552"/>
                  <a:gd name="connsiteX4" fmla="*/ 340328 w 378022"/>
                  <a:gd name="connsiteY4" fmla="*/ 781717 h 971552"/>
                  <a:gd name="connsiteX5" fmla="*/ 291941 w 378022"/>
                  <a:gd name="connsiteY5" fmla="*/ 678180 h 971552"/>
                  <a:gd name="connsiteX6" fmla="*/ 250603 w 378022"/>
                  <a:gd name="connsiteY6" fmla="*/ 262223 h 971552"/>
                  <a:gd name="connsiteX7" fmla="*/ 153257 w 378022"/>
                  <a:gd name="connsiteY7" fmla="*/ 0 h 971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8022" h="971552">
                    <a:moveTo>
                      <a:pt x="0" y="26289"/>
                    </a:moveTo>
                    <a:cubicBezTo>
                      <a:pt x="11354" y="68056"/>
                      <a:pt x="25165" y="109109"/>
                      <a:pt x="41338" y="149257"/>
                    </a:cubicBezTo>
                    <a:cubicBezTo>
                      <a:pt x="62960" y="198882"/>
                      <a:pt x="249746" y="700754"/>
                      <a:pt x="249746" y="700754"/>
                    </a:cubicBezTo>
                    <a:cubicBezTo>
                      <a:pt x="249746" y="700754"/>
                      <a:pt x="263938" y="972407"/>
                      <a:pt x="343471" y="971550"/>
                    </a:cubicBezTo>
                    <a:cubicBezTo>
                      <a:pt x="423005" y="970693"/>
                      <a:pt x="340328" y="781717"/>
                      <a:pt x="340328" y="781717"/>
                    </a:cubicBezTo>
                    <a:lnTo>
                      <a:pt x="291941" y="678180"/>
                    </a:lnTo>
                    <a:cubicBezTo>
                      <a:pt x="291941" y="678180"/>
                      <a:pt x="273463" y="374047"/>
                      <a:pt x="250603" y="262223"/>
                    </a:cubicBezTo>
                    <a:lnTo>
                      <a:pt x="15325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704D9E08-E516-8140-8871-6BCA7B53B09A}"/>
                  </a:ext>
                </a:extLst>
              </p:cNvPr>
              <p:cNvSpPr/>
              <p:nvPr/>
            </p:nvSpPr>
            <p:spPr>
              <a:xfrm>
                <a:off x="3736529" y="4020978"/>
                <a:ext cx="394278" cy="1029524"/>
              </a:xfrm>
              <a:custGeom>
                <a:avLst/>
                <a:gdLst>
                  <a:gd name="connsiteX0" fmla="*/ 170402 w 394278"/>
                  <a:gd name="connsiteY0" fmla="*/ 52388 h 1029524"/>
                  <a:gd name="connsiteX1" fmla="*/ 266795 w 394278"/>
                  <a:gd name="connsiteY1" fmla="*/ 305848 h 1029524"/>
                  <a:gd name="connsiteX2" fmla="*/ 308134 w 394278"/>
                  <a:gd name="connsiteY2" fmla="*/ 721805 h 1029524"/>
                  <a:gd name="connsiteX3" fmla="*/ 368713 w 394278"/>
                  <a:gd name="connsiteY3" fmla="*/ 1024795 h 1029524"/>
                  <a:gd name="connsiteX4" fmla="*/ 269938 w 394278"/>
                  <a:gd name="connsiteY4" fmla="*/ 754856 h 1029524"/>
                  <a:gd name="connsiteX5" fmla="*/ 57817 w 394278"/>
                  <a:gd name="connsiteY5" fmla="*/ 192881 h 1029524"/>
                  <a:gd name="connsiteX6" fmla="*/ 0 w 394278"/>
                  <a:gd name="connsiteY6" fmla="*/ 0 h 1029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4278" h="1029524">
                    <a:moveTo>
                      <a:pt x="170402" y="52388"/>
                    </a:moveTo>
                    <a:cubicBezTo>
                      <a:pt x="170402" y="52388"/>
                      <a:pt x="250317" y="234220"/>
                      <a:pt x="266795" y="305848"/>
                    </a:cubicBezTo>
                    <a:cubicBezTo>
                      <a:pt x="283273" y="377476"/>
                      <a:pt x="299847" y="699706"/>
                      <a:pt x="308134" y="721805"/>
                    </a:cubicBezTo>
                    <a:cubicBezTo>
                      <a:pt x="316421" y="743903"/>
                      <a:pt x="448628" y="977932"/>
                      <a:pt x="368713" y="1024795"/>
                    </a:cubicBezTo>
                    <a:cubicBezTo>
                      <a:pt x="288798" y="1071658"/>
                      <a:pt x="269938" y="754856"/>
                      <a:pt x="269938" y="754856"/>
                    </a:cubicBezTo>
                    <a:cubicBezTo>
                      <a:pt x="269938" y="754856"/>
                      <a:pt x="85439" y="242411"/>
                      <a:pt x="57817" y="192881"/>
                    </a:cubicBezTo>
                    <a:cubicBezTo>
                      <a:pt x="30194" y="143351"/>
                      <a:pt x="0" y="0"/>
                      <a:pt x="0" y="0"/>
                    </a:cubicBezTo>
                    <a:close/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17F34E01-28F7-4D48-AB04-4B1170D1B150}"/>
                  </a:ext>
                </a:extLst>
              </p:cNvPr>
              <p:cNvSpPr/>
              <p:nvPr/>
            </p:nvSpPr>
            <p:spPr>
              <a:xfrm>
                <a:off x="4027042" y="4925663"/>
                <a:ext cx="93725" cy="73165"/>
              </a:xfrm>
              <a:custGeom>
                <a:avLst/>
                <a:gdLst>
                  <a:gd name="connsiteX0" fmla="*/ 93726 w 93725"/>
                  <a:gd name="connsiteY0" fmla="*/ 0 h 73165"/>
                  <a:gd name="connsiteX1" fmla="*/ 67246 w 93725"/>
                  <a:gd name="connsiteY1" fmla="*/ 72390 h 73165"/>
                  <a:gd name="connsiteX2" fmla="*/ 0 w 93725"/>
                  <a:gd name="connsiteY2" fmla="*/ 9811 h 73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3725" h="73165">
                    <a:moveTo>
                      <a:pt x="93726" y="0"/>
                    </a:moveTo>
                    <a:cubicBezTo>
                      <a:pt x="93726" y="0"/>
                      <a:pt x="88202" y="63437"/>
                      <a:pt x="67246" y="72390"/>
                    </a:cubicBezTo>
                    <a:cubicBezTo>
                      <a:pt x="46291" y="81344"/>
                      <a:pt x="0" y="9811"/>
                      <a:pt x="0" y="9811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10363F27-1AE9-314C-B1D3-4E528A5D5086}"/>
                  </a:ext>
                </a:extLst>
              </p:cNvPr>
              <p:cNvSpPr/>
              <p:nvPr/>
            </p:nvSpPr>
            <p:spPr>
              <a:xfrm>
                <a:off x="4027232" y="4938998"/>
                <a:ext cx="103124" cy="111202"/>
              </a:xfrm>
              <a:custGeom>
                <a:avLst/>
                <a:gdLst>
                  <a:gd name="connsiteX0" fmla="*/ 0 w 103124"/>
                  <a:gd name="connsiteY0" fmla="*/ 7429 h 111202"/>
                  <a:gd name="connsiteX1" fmla="*/ 66675 w 103124"/>
                  <a:gd name="connsiteY1" fmla="*/ 111062 h 111202"/>
                  <a:gd name="connsiteX2" fmla="*/ 93631 w 103124"/>
                  <a:gd name="connsiteY2" fmla="*/ 0 h 111202"/>
                  <a:gd name="connsiteX3" fmla="*/ 67151 w 103124"/>
                  <a:gd name="connsiteY3" fmla="*/ 59055 h 111202"/>
                  <a:gd name="connsiteX4" fmla="*/ 0 w 103124"/>
                  <a:gd name="connsiteY4" fmla="*/ 7429 h 111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124" h="111202">
                    <a:moveTo>
                      <a:pt x="0" y="7429"/>
                    </a:moveTo>
                    <a:cubicBezTo>
                      <a:pt x="0" y="7429"/>
                      <a:pt x="28575" y="115634"/>
                      <a:pt x="66675" y="111062"/>
                    </a:cubicBezTo>
                    <a:cubicBezTo>
                      <a:pt x="104775" y="106489"/>
                      <a:pt x="111633" y="46387"/>
                      <a:pt x="93631" y="0"/>
                    </a:cubicBezTo>
                    <a:cubicBezTo>
                      <a:pt x="93631" y="0"/>
                      <a:pt x="87249" y="47625"/>
                      <a:pt x="67151" y="59055"/>
                    </a:cubicBezTo>
                    <a:cubicBezTo>
                      <a:pt x="46863" y="59341"/>
                      <a:pt x="0" y="7429"/>
                      <a:pt x="0" y="7429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B2EB4FA3-0812-F041-90FA-0331B4F9A22A}"/>
                  </a:ext>
                </a:extLst>
              </p:cNvPr>
              <p:cNvSpPr/>
              <p:nvPr/>
            </p:nvSpPr>
            <p:spPr>
              <a:xfrm>
                <a:off x="3423537" y="3127533"/>
                <a:ext cx="489593" cy="989242"/>
              </a:xfrm>
              <a:custGeom>
                <a:avLst/>
                <a:gdLst>
                  <a:gd name="connsiteX0" fmla="*/ 266414 w 489593"/>
                  <a:gd name="connsiteY0" fmla="*/ 0 h 989242"/>
                  <a:gd name="connsiteX1" fmla="*/ 429483 w 489593"/>
                  <a:gd name="connsiteY1" fmla="*/ 342900 h 989242"/>
                  <a:gd name="connsiteX2" fmla="*/ 489395 w 489593"/>
                  <a:gd name="connsiteY2" fmla="*/ 959358 h 989242"/>
                  <a:gd name="connsiteX3" fmla="*/ 0 w 489593"/>
                  <a:gd name="connsiteY3" fmla="*/ 937736 h 989242"/>
                  <a:gd name="connsiteX4" fmla="*/ 44101 w 489593"/>
                  <a:gd name="connsiteY4" fmla="*/ 25241 h 989242"/>
                  <a:gd name="connsiteX5" fmla="*/ 266414 w 489593"/>
                  <a:gd name="connsiteY5" fmla="*/ 0 h 989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9593" h="989242">
                    <a:moveTo>
                      <a:pt x="266414" y="0"/>
                    </a:moveTo>
                    <a:cubicBezTo>
                      <a:pt x="266414" y="0"/>
                      <a:pt x="362712" y="131445"/>
                      <a:pt x="429483" y="342900"/>
                    </a:cubicBezTo>
                    <a:cubicBezTo>
                      <a:pt x="496253" y="554355"/>
                      <a:pt x="489395" y="959358"/>
                      <a:pt x="489395" y="959358"/>
                    </a:cubicBezTo>
                    <a:cubicBezTo>
                      <a:pt x="489395" y="959358"/>
                      <a:pt x="240887" y="1039273"/>
                      <a:pt x="0" y="937736"/>
                    </a:cubicBezTo>
                    <a:lnTo>
                      <a:pt x="44101" y="25241"/>
                    </a:lnTo>
                    <a:cubicBezTo>
                      <a:pt x="44101" y="25241"/>
                      <a:pt x="199073" y="28099"/>
                      <a:pt x="26641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66A6EB9A-F1CE-2E4C-8DF7-DEF43A2D2AA5}"/>
                  </a:ext>
                </a:extLst>
              </p:cNvPr>
              <p:cNvSpPr/>
              <p:nvPr/>
            </p:nvSpPr>
            <p:spPr>
              <a:xfrm>
                <a:off x="3447445" y="2174271"/>
                <a:ext cx="303275" cy="358806"/>
              </a:xfrm>
              <a:custGeom>
                <a:avLst/>
                <a:gdLst>
                  <a:gd name="connsiteX0" fmla="*/ 118110 w 303275"/>
                  <a:gd name="connsiteY0" fmla="*/ 0 h 358806"/>
                  <a:gd name="connsiteX1" fmla="*/ 34480 w 303275"/>
                  <a:gd name="connsiteY1" fmla="*/ 116015 h 358806"/>
                  <a:gd name="connsiteX2" fmla="*/ 0 w 303275"/>
                  <a:gd name="connsiteY2" fmla="*/ 208121 h 358806"/>
                  <a:gd name="connsiteX3" fmla="*/ 33623 w 303275"/>
                  <a:gd name="connsiteY3" fmla="*/ 234410 h 358806"/>
                  <a:gd name="connsiteX4" fmla="*/ 65818 w 303275"/>
                  <a:gd name="connsiteY4" fmla="*/ 335661 h 358806"/>
                  <a:gd name="connsiteX5" fmla="*/ 131159 w 303275"/>
                  <a:gd name="connsiteY5" fmla="*/ 318516 h 358806"/>
                  <a:gd name="connsiteX6" fmla="*/ 138113 w 303275"/>
                  <a:gd name="connsiteY6" fmla="*/ 358807 h 358806"/>
                  <a:gd name="connsiteX7" fmla="*/ 231838 w 303275"/>
                  <a:gd name="connsiteY7" fmla="*/ 323183 h 358806"/>
                  <a:gd name="connsiteX8" fmla="*/ 231838 w 303275"/>
                  <a:gd name="connsiteY8" fmla="*/ 268891 h 358806"/>
                  <a:gd name="connsiteX9" fmla="*/ 303276 w 303275"/>
                  <a:gd name="connsiteY9" fmla="*/ 222218 h 358806"/>
                  <a:gd name="connsiteX10" fmla="*/ 277844 w 303275"/>
                  <a:gd name="connsiteY10" fmla="*/ 100203 h 358806"/>
                  <a:gd name="connsiteX11" fmla="*/ 161639 w 303275"/>
                  <a:gd name="connsiteY11" fmla="*/ 45910 h 358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3275" h="358806">
                    <a:moveTo>
                      <a:pt x="118110" y="0"/>
                    </a:moveTo>
                    <a:cubicBezTo>
                      <a:pt x="118110" y="0"/>
                      <a:pt x="43244" y="70104"/>
                      <a:pt x="34480" y="116015"/>
                    </a:cubicBezTo>
                    <a:cubicBezTo>
                      <a:pt x="27251" y="148152"/>
                      <a:pt x="15650" y="179137"/>
                      <a:pt x="0" y="208121"/>
                    </a:cubicBezTo>
                    <a:cubicBezTo>
                      <a:pt x="8049" y="220304"/>
                      <a:pt x="19860" y="229533"/>
                      <a:pt x="33623" y="234410"/>
                    </a:cubicBezTo>
                    <a:cubicBezTo>
                      <a:pt x="33623" y="234410"/>
                      <a:pt x="38481" y="328422"/>
                      <a:pt x="65818" y="335661"/>
                    </a:cubicBezTo>
                    <a:lnTo>
                      <a:pt x="131159" y="318516"/>
                    </a:lnTo>
                    <a:lnTo>
                      <a:pt x="138113" y="358807"/>
                    </a:lnTo>
                    <a:lnTo>
                      <a:pt x="231838" y="323183"/>
                    </a:lnTo>
                    <a:lnTo>
                      <a:pt x="231838" y="268891"/>
                    </a:lnTo>
                    <a:lnTo>
                      <a:pt x="303276" y="222218"/>
                    </a:lnTo>
                    <a:lnTo>
                      <a:pt x="277844" y="100203"/>
                    </a:lnTo>
                    <a:lnTo>
                      <a:pt x="161639" y="4591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5532EAEF-1BD3-2C4B-98DA-B0E480FF1C40}"/>
                  </a:ext>
                </a:extLst>
              </p:cNvPr>
              <p:cNvSpPr/>
              <p:nvPr/>
            </p:nvSpPr>
            <p:spPr>
              <a:xfrm>
                <a:off x="3413462" y="2474023"/>
                <a:ext cx="586294" cy="956786"/>
              </a:xfrm>
              <a:custGeom>
                <a:avLst/>
                <a:gdLst>
                  <a:gd name="connsiteX0" fmla="*/ 53700 w 586294"/>
                  <a:gd name="connsiteY0" fmla="*/ 671417 h 956786"/>
                  <a:gd name="connsiteX1" fmla="*/ 45413 w 586294"/>
                  <a:gd name="connsiteY1" fmla="*/ 539591 h 956786"/>
                  <a:gd name="connsiteX2" fmla="*/ 3789 w 586294"/>
                  <a:gd name="connsiteY2" fmla="*/ 383762 h 956786"/>
                  <a:gd name="connsiteX3" fmla="*/ 153331 w 586294"/>
                  <a:gd name="connsiteY3" fmla="*/ 169164 h 956786"/>
                  <a:gd name="connsiteX4" fmla="*/ 140758 w 586294"/>
                  <a:gd name="connsiteY4" fmla="*/ 76962 h 956786"/>
                  <a:gd name="connsiteX5" fmla="*/ 320400 w 586294"/>
                  <a:gd name="connsiteY5" fmla="*/ 0 h 956786"/>
                  <a:gd name="connsiteX6" fmla="*/ 328972 w 586294"/>
                  <a:gd name="connsiteY6" fmla="*/ 76962 h 956786"/>
                  <a:gd name="connsiteX7" fmla="*/ 307255 w 586294"/>
                  <a:gd name="connsiteY7" fmla="*/ 93059 h 956786"/>
                  <a:gd name="connsiteX8" fmla="*/ 331354 w 586294"/>
                  <a:gd name="connsiteY8" fmla="*/ 144685 h 956786"/>
                  <a:gd name="connsiteX9" fmla="*/ 374597 w 586294"/>
                  <a:gd name="connsiteY9" fmla="*/ 207169 h 956786"/>
                  <a:gd name="connsiteX10" fmla="*/ 585862 w 586294"/>
                  <a:gd name="connsiteY10" fmla="*/ 615029 h 956786"/>
                  <a:gd name="connsiteX11" fmla="*/ 254773 w 586294"/>
                  <a:gd name="connsiteY11" fmla="*/ 899636 h 956786"/>
                  <a:gd name="connsiteX12" fmla="*/ 141806 w 586294"/>
                  <a:gd name="connsiteY12" fmla="*/ 956786 h 956786"/>
                  <a:gd name="connsiteX13" fmla="*/ 71702 w 586294"/>
                  <a:gd name="connsiteY13" fmla="*/ 914114 h 956786"/>
                  <a:gd name="connsiteX14" fmla="*/ 101325 w 586294"/>
                  <a:gd name="connsiteY14" fmla="*/ 864870 h 956786"/>
                  <a:gd name="connsiteX15" fmla="*/ 163523 w 586294"/>
                  <a:gd name="connsiteY15" fmla="*/ 856393 h 956786"/>
                  <a:gd name="connsiteX16" fmla="*/ 205814 w 586294"/>
                  <a:gd name="connsiteY16" fmla="*/ 856393 h 956786"/>
                  <a:gd name="connsiteX17" fmla="*/ 447845 w 586294"/>
                  <a:gd name="connsiteY17" fmla="*/ 631126 h 956786"/>
                  <a:gd name="connsiteX18" fmla="*/ 325163 w 586294"/>
                  <a:gd name="connsiteY18" fmla="*/ 451580 h 956786"/>
                  <a:gd name="connsiteX19" fmla="*/ 276490 w 586294"/>
                  <a:gd name="connsiteY19" fmla="*/ 653225 h 956786"/>
                  <a:gd name="connsiteX20" fmla="*/ 53700 w 586294"/>
                  <a:gd name="connsiteY20" fmla="*/ 671417 h 956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86294" h="956786">
                    <a:moveTo>
                      <a:pt x="53700" y="671417"/>
                    </a:moveTo>
                    <a:lnTo>
                      <a:pt x="45413" y="539591"/>
                    </a:lnTo>
                    <a:cubicBezTo>
                      <a:pt x="45413" y="539591"/>
                      <a:pt x="-15547" y="425291"/>
                      <a:pt x="3789" y="383762"/>
                    </a:cubicBezTo>
                    <a:cubicBezTo>
                      <a:pt x="25125" y="338138"/>
                      <a:pt x="153331" y="169164"/>
                      <a:pt x="153331" y="169164"/>
                    </a:cubicBezTo>
                    <a:lnTo>
                      <a:pt x="140758" y="76962"/>
                    </a:lnTo>
                    <a:lnTo>
                      <a:pt x="320400" y="0"/>
                    </a:lnTo>
                    <a:lnTo>
                      <a:pt x="328972" y="76962"/>
                    </a:lnTo>
                    <a:lnTo>
                      <a:pt x="307255" y="93059"/>
                    </a:lnTo>
                    <a:lnTo>
                      <a:pt x="331354" y="144685"/>
                    </a:lnTo>
                    <a:cubicBezTo>
                      <a:pt x="331354" y="144685"/>
                      <a:pt x="332878" y="129350"/>
                      <a:pt x="374597" y="207169"/>
                    </a:cubicBezTo>
                    <a:cubicBezTo>
                      <a:pt x="416317" y="284988"/>
                      <a:pt x="573479" y="561880"/>
                      <a:pt x="585862" y="615029"/>
                    </a:cubicBezTo>
                    <a:cubicBezTo>
                      <a:pt x="598244" y="668179"/>
                      <a:pt x="341450" y="855440"/>
                      <a:pt x="254773" y="899636"/>
                    </a:cubicBezTo>
                    <a:cubicBezTo>
                      <a:pt x="254773" y="899636"/>
                      <a:pt x="244771" y="878205"/>
                      <a:pt x="141806" y="956786"/>
                    </a:cubicBezTo>
                    <a:cubicBezTo>
                      <a:pt x="115612" y="952214"/>
                      <a:pt x="79417" y="928688"/>
                      <a:pt x="71702" y="914114"/>
                    </a:cubicBezTo>
                    <a:cubicBezTo>
                      <a:pt x="63987" y="899541"/>
                      <a:pt x="101325" y="864870"/>
                      <a:pt x="101325" y="864870"/>
                    </a:cubicBezTo>
                    <a:cubicBezTo>
                      <a:pt x="101325" y="864870"/>
                      <a:pt x="123804" y="822388"/>
                      <a:pt x="163523" y="856393"/>
                    </a:cubicBezTo>
                    <a:lnTo>
                      <a:pt x="205814" y="856393"/>
                    </a:lnTo>
                    <a:lnTo>
                      <a:pt x="447845" y="631126"/>
                    </a:lnTo>
                    <a:lnTo>
                      <a:pt x="325163" y="451580"/>
                    </a:lnTo>
                    <a:lnTo>
                      <a:pt x="276490" y="653225"/>
                    </a:lnTo>
                    <a:cubicBezTo>
                      <a:pt x="276490" y="653225"/>
                      <a:pt x="119041" y="701040"/>
                      <a:pt x="53700" y="67141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930482A0-4D47-BC43-B418-06A70184F28E}"/>
                  </a:ext>
                </a:extLst>
              </p:cNvPr>
              <p:cNvSpPr/>
              <p:nvPr/>
            </p:nvSpPr>
            <p:spPr>
              <a:xfrm>
                <a:off x="3554220" y="2474023"/>
                <a:ext cx="188214" cy="171164"/>
              </a:xfrm>
              <a:custGeom>
                <a:avLst/>
                <a:gdLst>
                  <a:gd name="connsiteX0" fmla="*/ 0 w 188214"/>
                  <a:gd name="connsiteY0" fmla="*/ 76962 h 171164"/>
                  <a:gd name="connsiteX1" fmla="*/ 12859 w 188214"/>
                  <a:gd name="connsiteY1" fmla="*/ 171164 h 171164"/>
                  <a:gd name="connsiteX2" fmla="*/ 188214 w 188214"/>
                  <a:gd name="connsiteY2" fmla="*/ 76962 h 171164"/>
                  <a:gd name="connsiteX3" fmla="*/ 179642 w 188214"/>
                  <a:gd name="connsiteY3" fmla="*/ 0 h 171164"/>
                  <a:gd name="connsiteX4" fmla="*/ 0 w 188214"/>
                  <a:gd name="connsiteY4" fmla="*/ 76962 h 171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214" h="171164">
                    <a:moveTo>
                      <a:pt x="0" y="76962"/>
                    </a:moveTo>
                    <a:lnTo>
                      <a:pt x="12859" y="171164"/>
                    </a:lnTo>
                    <a:lnTo>
                      <a:pt x="188214" y="76962"/>
                    </a:lnTo>
                    <a:lnTo>
                      <a:pt x="179642" y="0"/>
                    </a:lnTo>
                    <a:lnTo>
                      <a:pt x="0" y="76962"/>
                    </a:lnTo>
                    <a:close/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8FA3F17B-1A34-AD40-8FE1-422584D87ADC}"/>
                  </a:ext>
                </a:extLst>
              </p:cNvPr>
              <p:cNvSpPr/>
              <p:nvPr/>
            </p:nvSpPr>
            <p:spPr>
              <a:xfrm>
                <a:off x="3411737" y="2645187"/>
                <a:ext cx="326887" cy="507629"/>
              </a:xfrm>
              <a:custGeom>
                <a:avLst/>
                <a:gdLst>
                  <a:gd name="connsiteX0" fmla="*/ 155342 w 326887"/>
                  <a:gd name="connsiteY0" fmla="*/ 0 h 507629"/>
                  <a:gd name="connsiteX1" fmla="*/ 85 w 326887"/>
                  <a:gd name="connsiteY1" fmla="*/ 233648 h 507629"/>
                  <a:gd name="connsiteX2" fmla="*/ 47138 w 326887"/>
                  <a:gd name="connsiteY2" fmla="*/ 368427 h 507629"/>
                  <a:gd name="connsiteX3" fmla="*/ 55901 w 326887"/>
                  <a:gd name="connsiteY3" fmla="*/ 507492 h 507629"/>
                  <a:gd name="connsiteX4" fmla="*/ 278215 w 326887"/>
                  <a:gd name="connsiteY4" fmla="*/ 482346 h 507629"/>
                  <a:gd name="connsiteX5" fmla="*/ 326888 w 326887"/>
                  <a:gd name="connsiteY5" fmla="*/ 280702 h 507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26887" h="507629">
                    <a:moveTo>
                      <a:pt x="155342" y="0"/>
                    </a:moveTo>
                    <a:cubicBezTo>
                      <a:pt x="155342" y="0"/>
                      <a:pt x="-4202" y="195167"/>
                      <a:pt x="85" y="233648"/>
                    </a:cubicBezTo>
                    <a:cubicBezTo>
                      <a:pt x="4371" y="272129"/>
                      <a:pt x="47138" y="368427"/>
                      <a:pt x="47138" y="368427"/>
                    </a:cubicBezTo>
                    <a:lnTo>
                      <a:pt x="55901" y="507492"/>
                    </a:lnTo>
                    <a:cubicBezTo>
                      <a:pt x="55901" y="507492"/>
                      <a:pt x="184965" y="511016"/>
                      <a:pt x="278215" y="482346"/>
                    </a:cubicBezTo>
                    <a:lnTo>
                      <a:pt x="326888" y="280702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5D2E104D-A4BF-A34E-AAC8-2CDB7E61683C}"/>
                  </a:ext>
                </a:extLst>
              </p:cNvPr>
              <p:cNvSpPr/>
              <p:nvPr/>
            </p:nvSpPr>
            <p:spPr>
              <a:xfrm>
                <a:off x="3609132" y="2604900"/>
                <a:ext cx="390579" cy="767977"/>
              </a:xfrm>
              <a:custGeom>
                <a:avLst/>
                <a:gdLst>
                  <a:gd name="connsiteX0" fmla="*/ 252174 w 390579"/>
                  <a:gd name="connsiteY0" fmla="*/ 500249 h 767977"/>
                  <a:gd name="connsiteX1" fmla="*/ 5000 w 390579"/>
                  <a:gd name="connsiteY1" fmla="*/ 127632 h 767977"/>
                  <a:gd name="connsiteX2" fmla="*/ 39195 w 390579"/>
                  <a:gd name="connsiteY2" fmla="*/ 11331 h 767977"/>
                  <a:gd name="connsiteX3" fmla="*/ 166735 w 390579"/>
                  <a:gd name="connsiteY3" fmla="*/ 39906 h 767977"/>
                  <a:gd name="connsiteX4" fmla="*/ 390287 w 390579"/>
                  <a:gd name="connsiteY4" fmla="*/ 483771 h 767977"/>
                  <a:gd name="connsiteX5" fmla="*/ 72247 w 390579"/>
                  <a:gd name="connsiteY5" fmla="*/ 759996 h 767977"/>
                  <a:gd name="connsiteX6" fmla="*/ 17669 w 390579"/>
                  <a:gd name="connsiteY6" fmla="*/ 725516 h 767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0579" h="767977">
                    <a:moveTo>
                      <a:pt x="252174" y="500249"/>
                    </a:moveTo>
                    <a:lnTo>
                      <a:pt x="5000" y="127632"/>
                    </a:lnTo>
                    <a:cubicBezTo>
                      <a:pt x="5000" y="127632"/>
                      <a:pt x="-19288" y="41907"/>
                      <a:pt x="39195" y="11331"/>
                    </a:cubicBezTo>
                    <a:cubicBezTo>
                      <a:pt x="97679" y="-19244"/>
                      <a:pt x="148542" y="19523"/>
                      <a:pt x="166735" y="39906"/>
                    </a:cubicBezTo>
                    <a:cubicBezTo>
                      <a:pt x="184928" y="60290"/>
                      <a:pt x="381143" y="438337"/>
                      <a:pt x="390287" y="483771"/>
                    </a:cubicBezTo>
                    <a:cubicBezTo>
                      <a:pt x="399431" y="529205"/>
                      <a:pt x="192167" y="710942"/>
                      <a:pt x="72247" y="759996"/>
                    </a:cubicBezTo>
                    <a:cubicBezTo>
                      <a:pt x="72247" y="759996"/>
                      <a:pt x="17669" y="792762"/>
                      <a:pt x="17669" y="725516"/>
                    </a:cubicBezTo>
                    <a:close/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62A51F91-9F24-2340-9FCB-48103D1BFC3C}"/>
                  </a:ext>
                </a:extLst>
              </p:cNvPr>
              <p:cNvSpPr/>
              <p:nvPr/>
            </p:nvSpPr>
            <p:spPr>
              <a:xfrm>
                <a:off x="3719289" y="2563463"/>
                <a:ext cx="23145" cy="55245"/>
              </a:xfrm>
              <a:custGeom>
                <a:avLst/>
                <a:gdLst>
                  <a:gd name="connsiteX0" fmla="*/ 23146 w 23145"/>
                  <a:gd name="connsiteY0" fmla="*/ 55245 h 55245"/>
                  <a:gd name="connsiteX1" fmla="*/ 0 w 23145"/>
                  <a:gd name="connsiteY1" fmla="*/ 0 h 55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145" h="55245">
                    <a:moveTo>
                      <a:pt x="23146" y="55245"/>
                    </a:moveTo>
                    <a:lnTo>
                      <a:pt x="0" y="0"/>
                    </a:lnTo>
                  </a:path>
                </a:pathLst>
              </a:custGeom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EFF7E654-45F5-8549-9ACE-0315E66C67E3}"/>
                  </a:ext>
                </a:extLst>
              </p:cNvPr>
              <p:cNvSpPr/>
              <p:nvPr/>
            </p:nvSpPr>
            <p:spPr>
              <a:xfrm>
                <a:off x="3483999" y="3315387"/>
                <a:ext cx="160518" cy="116493"/>
              </a:xfrm>
              <a:custGeom>
                <a:avLst/>
                <a:gdLst>
                  <a:gd name="connsiteX0" fmla="*/ 142802 w 160518"/>
                  <a:gd name="connsiteY0" fmla="*/ 15409 h 116493"/>
                  <a:gd name="connsiteX1" fmla="*/ 93082 w 160518"/>
                  <a:gd name="connsiteY1" fmla="*/ 15409 h 116493"/>
                  <a:gd name="connsiteX2" fmla="*/ 35932 w 160518"/>
                  <a:gd name="connsiteY2" fmla="*/ 15409 h 116493"/>
                  <a:gd name="connsiteX3" fmla="*/ 1261 w 160518"/>
                  <a:gd name="connsiteY3" fmla="*/ 73131 h 116493"/>
                  <a:gd name="connsiteX4" fmla="*/ 71365 w 160518"/>
                  <a:gd name="connsiteY4" fmla="*/ 115803 h 116493"/>
                  <a:gd name="connsiteX5" fmla="*/ 160519 w 160518"/>
                  <a:gd name="connsiteY5" fmla="*/ 56462 h 116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0518" h="116493">
                    <a:moveTo>
                      <a:pt x="142802" y="15409"/>
                    </a:moveTo>
                    <a:lnTo>
                      <a:pt x="93082" y="15409"/>
                    </a:lnTo>
                    <a:cubicBezTo>
                      <a:pt x="93082" y="15409"/>
                      <a:pt x="54315" y="-19262"/>
                      <a:pt x="35932" y="15409"/>
                    </a:cubicBezTo>
                    <a:cubicBezTo>
                      <a:pt x="17548" y="50080"/>
                      <a:pt x="-5693" y="56938"/>
                      <a:pt x="1261" y="73131"/>
                    </a:cubicBezTo>
                    <a:cubicBezTo>
                      <a:pt x="8214" y="89323"/>
                      <a:pt x="48028" y="121613"/>
                      <a:pt x="71365" y="115803"/>
                    </a:cubicBezTo>
                    <a:cubicBezTo>
                      <a:pt x="94701" y="109993"/>
                      <a:pt x="160519" y="56462"/>
                      <a:pt x="160519" y="56462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44456D66-19AE-BA4F-B41C-8FB5FA5A6377}"/>
                  </a:ext>
                </a:extLst>
              </p:cNvPr>
              <p:cNvSpPr/>
              <p:nvPr/>
            </p:nvSpPr>
            <p:spPr>
              <a:xfrm>
                <a:off x="3447445" y="2198941"/>
                <a:ext cx="236219" cy="312568"/>
              </a:xfrm>
              <a:custGeom>
                <a:avLst/>
                <a:gdLst>
                  <a:gd name="connsiteX0" fmla="*/ 100203 w 236219"/>
                  <a:gd name="connsiteY0" fmla="*/ 0 h 312568"/>
                  <a:gd name="connsiteX1" fmla="*/ 35338 w 236219"/>
                  <a:gd name="connsiteY1" fmla="*/ 79343 h 312568"/>
                  <a:gd name="connsiteX2" fmla="*/ 0 w 236219"/>
                  <a:gd name="connsiteY2" fmla="*/ 183451 h 312568"/>
                  <a:gd name="connsiteX3" fmla="*/ 33623 w 236219"/>
                  <a:gd name="connsiteY3" fmla="*/ 209741 h 312568"/>
                  <a:gd name="connsiteX4" fmla="*/ 65818 w 236219"/>
                  <a:gd name="connsiteY4" fmla="*/ 310991 h 312568"/>
                  <a:gd name="connsiteX5" fmla="*/ 216313 w 236219"/>
                  <a:gd name="connsiteY5" fmla="*/ 251555 h 312568"/>
                  <a:gd name="connsiteX6" fmla="*/ 236220 w 236219"/>
                  <a:gd name="connsiteY6" fmla="*/ 223838 h 312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6219" h="312568">
                    <a:moveTo>
                      <a:pt x="100203" y="0"/>
                    </a:moveTo>
                    <a:cubicBezTo>
                      <a:pt x="100203" y="0"/>
                      <a:pt x="41815" y="51054"/>
                      <a:pt x="35338" y="79343"/>
                    </a:cubicBezTo>
                    <a:cubicBezTo>
                      <a:pt x="28861" y="107633"/>
                      <a:pt x="31623" y="155543"/>
                      <a:pt x="0" y="183451"/>
                    </a:cubicBezTo>
                    <a:cubicBezTo>
                      <a:pt x="0" y="183451"/>
                      <a:pt x="1619" y="206312"/>
                      <a:pt x="33623" y="209741"/>
                    </a:cubicBezTo>
                    <a:cubicBezTo>
                      <a:pt x="33623" y="209741"/>
                      <a:pt x="50006" y="299942"/>
                      <a:pt x="65818" y="310991"/>
                    </a:cubicBezTo>
                    <a:cubicBezTo>
                      <a:pt x="81629" y="322040"/>
                      <a:pt x="178403" y="272129"/>
                      <a:pt x="216313" y="251555"/>
                    </a:cubicBezTo>
                    <a:cubicBezTo>
                      <a:pt x="225981" y="244926"/>
                      <a:pt x="233029" y="235115"/>
                      <a:pt x="236220" y="223838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51429B66-4BBD-134D-A055-797575EC5B74}"/>
                  </a:ext>
                </a:extLst>
              </p:cNvPr>
              <p:cNvSpPr/>
              <p:nvPr/>
            </p:nvSpPr>
            <p:spPr>
              <a:xfrm>
                <a:off x="3502309" y="2409444"/>
                <a:ext cx="45338" cy="26765"/>
              </a:xfrm>
              <a:custGeom>
                <a:avLst/>
                <a:gdLst>
                  <a:gd name="connsiteX0" fmla="*/ 0 w 45338"/>
                  <a:gd name="connsiteY0" fmla="*/ 26765 h 26765"/>
                  <a:gd name="connsiteX1" fmla="*/ 45339 w 45338"/>
                  <a:gd name="connsiteY1" fmla="*/ 0 h 26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5338" h="26765">
                    <a:moveTo>
                      <a:pt x="0" y="26765"/>
                    </a:moveTo>
                    <a:cubicBezTo>
                      <a:pt x="17897" y="23746"/>
                      <a:pt x="34052" y="14211"/>
                      <a:pt x="45339" y="0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7F1B68C0-ED16-EB49-8684-3C6B62AFF573}"/>
                  </a:ext>
                </a:extLst>
              </p:cNvPr>
              <p:cNvSpPr/>
              <p:nvPr/>
            </p:nvSpPr>
            <p:spPr>
              <a:xfrm>
                <a:off x="3502309" y="2301705"/>
                <a:ext cx="35718" cy="12869"/>
              </a:xfrm>
              <a:custGeom>
                <a:avLst/>
                <a:gdLst>
                  <a:gd name="connsiteX0" fmla="*/ 0 w 35718"/>
                  <a:gd name="connsiteY0" fmla="*/ 4011 h 12869"/>
                  <a:gd name="connsiteX1" fmla="*/ 35719 w 35718"/>
                  <a:gd name="connsiteY1" fmla="*/ 12869 h 12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5718" h="12869">
                    <a:moveTo>
                      <a:pt x="0" y="4011"/>
                    </a:moveTo>
                    <a:cubicBezTo>
                      <a:pt x="0" y="4011"/>
                      <a:pt x="23050" y="-9419"/>
                      <a:pt x="35719" y="12869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71E87091-D787-CF48-AF24-6CB525938918}"/>
                  </a:ext>
                </a:extLst>
              </p:cNvPr>
              <p:cNvSpPr/>
              <p:nvPr/>
            </p:nvSpPr>
            <p:spPr>
              <a:xfrm>
                <a:off x="3505225" y="2340002"/>
                <a:ext cx="12896" cy="27821"/>
              </a:xfrm>
              <a:custGeom>
                <a:avLst/>
                <a:gdLst>
                  <a:gd name="connsiteX0" fmla="*/ 12896 w 12896"/>
                  <a:gd name="connsiteY0" fmla="*/ 13625 h 27821"/>
                  <a:gd name="connsiteX1" fmla="*/ 7181 w 12896"/>
                  <a:gd name="connsiteY1" fmla="*/ 27817 h 27821"/>
                  <a:gd name="connsiteX2" fmla="*/ 37 w 12896"/>
                  <a:gd name="connsiteY2" fmla="*/ 14292 h 27821"/>
                  <a:gd name="connsiteX3" fmla="*/ 5753 w 12896"/>
                  <a:gd name="connsiteY3" fmla="*/ 4 h 27821"/>
                  <a:gd name="connsiteX4" fmla="*/ 12896 w 12896"/>
                  <a:gd name="connsiteY4" fmla="*/ 13625 h 2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96" h="27821">
                    <a:moveTo>
                      <a:pt x="12896" y="13625"/>
                    </a:moveTo>
                    <a:cubicBezTo>
                      <a:pt x="12896" y="21340"/>
                      <a:pt x="10705" y="27627"/>
                      <a:pt x="7181" y="27817"/>
                    </a:cubicBezTo>
                    <a:cubicBezTo>
                      <a:pt x="3657" y="28008"/>
                      <a:pt x="419" y="21912"/>
                      <a:pt x="37" y="14292"/>
                    </a:cubicBezTo>
                    <a:cubicBezTo>
                      <a:pt x="-344" y="6672"/>
                      <a:pt x="2228" y="195"/>
                      <a:pt x="5753" y="4"/>
                    </a:cubicBezTo>
                    <a:cubicBezTo>
                      <a:pt x="9277" y="-186"/>
                      <a:pt x="12515" y="5910"/>
                      <a:pt x="12896" y="13625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B8923091-975B-2048-BC51-09E207C50A33}"/>
                  </a:ext>
                </a:extLst>
              </p:cNvPr>
              <p:cNvSpPr/>
              <p:nvPr/>
            </p:nvSpPr>
            <p:spPr>
              <a:xfrm>
                <a:off x="3578605" y="2492787"/>
                <a:ext cx="7715" cy="44481"/>
              </a:xfrm>
              <a:custGeom>
                <a:avLst/>
                <a:gdLst>
                  <a:gd name="connsiteX0" fmla="*/ 0 w 7715"/>
                  <a:gd name="connsiteY0" fmla="*/ 0 h 44481"/>
                  <a:gd name="connsiteX1" fmla="*/ 7715 w 7715"/>
                  <a:gd name="connsiteY1" fmla="*/ 44482 h 44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715" h="44481">
                    <a:moveTo>
                      <a:pt x="0" y="0"/>
                    </a:moveTo>
                    <a:lnTo>
                      <a:pt x="7715" y="44482"/>
                    </a:lnTo>
                  </a:path>
                </a:pathLst>
              </a:custGeom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C9B4CFA5-B69A-844B-B653-AB8A7636D849}"/>
                  </a:ext>
                </a:extLst>
              </p:cNvPr>
              <p:cNvSpPr/>
              <p:nvPr/>
            </p:nvSpPr>
            <p:spPr>
              <a:xfrm>
                <a:off x="3393713" y="2063358"/>
                <a:ext cx="410776" cy="404564"/>
              </a:xfrm>
              <a:custGeom>
                <a:avLst/>
                <a:gdLst>
                  <a:gd name="connsiteX0" fmla="*/ 259758 w 410776"/>
                  <a:gd name="connsiteY0" fmla="*/ 284363 h 404564"/>
                  <a:gd name="connsiteX1" fmla="*/ 289952 w 410776"/>
                  <a:gd name="connsiteY1" fmla="*/ 272838 h 404564"/>
                  <a:gd name="connsiteX2" fmla="*/ 254615 w 410776"/>
                  <a:gd name="connsiteY2" fmla="*/ 346085 h 404564"/>
                  <a:gd name="connsiteX3" fmla="*/ 289952 w 410776"/>
                  <a:gd name="connsiteY3" fmla="*/ 403235 h 404564"/>
                  <a:gd name="connsiteX4" fmla="*/ 410730 w 410776"/>
                  <a:gd name="connsiteY4" fmla="*/ 244073 h 404564"/>
                  <a:gd name="connsiteX5" fmla="*/ 254615 w 410776"/>
                  <a:gd name="connsiteY5" fmla="*/ 84719 h 404564"/>
                  <a:gd name="connsiteX6" fmla="*/ 96214 w 410776"/>
                  <a:gd name="connsiteY6" fmla="*/ 13187 h 404564"/>
                  <a:gd name="connsiteX7" fmla="*/ 53733 w 410776"/>
                  <a:gd name="connsiteY7" fmla="*/ 166634 h 404564"/>
                  <a:gd name="connsiteX8" fmla="*/ 12 w 410776"/>
                  <a:gd name="connsiteY8" fmla="*/ 217403 h 404564"/>
                  <a:gd name="connsiteX9" fmla="*/ 81831 w 410776"/>
                  <a:gd name="connsiteY9" fmla="*/ 261980 h 404564"/>
                  <a:gd name="connsiteX10" fmla="*/ 91833 w 410776"/>
                  <a:gd name="connsiteY10" fmla="*/ 207306 h 404564"/>
                  <a:gd name="connsiteX11" fmla="*/ 160508 w 410776"/>
                  <a:gd name="connsiteY11" fmla="*/ 135583 h 404564"/>
                  <a:gd name="connsiteX12" fmla="*/ 171843 w 410776"/>
                  <a:gd name="connsiteY12" fmla="*/ 232452 h 404564"/>
                  <a:gd name="connsiteX13" fmla="*/ 259758 w 410776"/>
                  <a:gd name="connsiteY13" fmla="*/ 284363 h 404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10776" h="404564">
                    <a:moveTo>
                      <a:pt x="259758" y="284363"/>
                    </a:moveTo>
                    <a:cubicBezTo>
                      <a:pt x="259758" y="284363"/>
                      <a:pt x="274046" y="256646"/>
                      <a:pt x="289952" y="272838"/>
                    </a:cubicBezTo>
                    <a:cubicBezTo>
                      <a:pt x="305859" y="289031"/>
                      <a:pt x="336054" y="363897"/>
                      <a:pt x="254615" y="346085"/>
                    </a:cubicBezTo>
                    <a:cubicBezTo>
                      <a:pt x="254615" y="346085"/>
                      <a:pt x="249185" y="391805"/>
                      <a:pt x="289952" y="403235"/>
                    </a:cubicBezTo>
                    <a:cubicBezTo>
                      <a:pt x="330720" y="414665"/>
                      <a:pt x="408158" y="351610"/>
                      <a:pt x="410730" y="244073"/>
                    </a:cubicBezTo>
                    <a:cubicBezTo>
                      <a:pt x="413301" y="136535"/>
                      <a:pt x="309479" y="63955"/>
                      <a:pt x="254615" y="84719"/>
                    </a:cubicBezTo>
                    <a:cubicBezTo>
                      <a:pt x="254615" y="84719"/>
                      <a:pt x="175081" y="-39963"/>
                      <a:pt x="96214" y="13187"/>
                    </a:cubicBezTo>
                    <a:cubicBezTo>
                      <a:pt x="17347" y="66336"/>
                      <a:pt x="70497" y="148156"/>
                      <a:pt x="53733" y="166634"/>
                    </a:cubicBezTo>
                    <a:cubicBezTo>
                      <a:pt x="36968" y="185113"/>
                      <a:pt x="1155" y="167777"/>
                      <a:pt x="12" y="217403"/>
                    </a:cubicBezTo>
                    <a:cubicBezTo>
                      <a:pt x="-1132" y="267028"/>
                      <a:pt x="81831" y="261980"/>
                      <a:pt x="81831" y="261980"/>
                    </a:cubicBezTo>
                    <a:lnTo>
                      <a:pt x="91833" y="207306"/>
                    </a:lnTo>
                    <a:lnTo>
                      <a:pt x="160508" y="135583"/>
                    </a:lnTo>
                    <a:cubicBezTo>
                      <a:pt x="160508" y="135583"/>
                      <a:pt x="144315" y="187399"/>
                      <a:pt x="171843" y="232452"/>
                    </a:cubicBezTo>
                    <a:cubicBezTo>
                      <a:pt x="196703" y="273029"/>
                      <a:pt x="259758" y="284363"/>
                      <a:pt x="259758" y="284363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6B299BE9-0A24-374D-8DE6-00ACCD49710C}"/>
                  </a:ext>
                </a:extLst>
              </p:cNvPr>
              <p:cNvSpPr/>
              <p:nvPr/>
            </p:nvSpPr>
            <p:spPr>
              <a:xfrm>
                <a:off x="3618991" y="2228127"/>
                <a:ext cx="453072" cy="804346"/>
              </a:xfrm>
              <a:custGeom>
                <a:avLst/>
                <a:gdLst>
                  <a:gd name="connsiteX0" fmla="*/ 185452 w 453072"/>
                  <a:gd name="connsiteY0" fmla="*/ 79304 h 804346"/>
                  <a:gd name="connsiteX1" fmla="*/ 219361 w 453072"/>
                  <a:gd name="connsiteY1" fmla="*/ 139407 h 804346"/>
                  <a:gd name="connsiteX2" fmla="*/ 135636 w 453072"/>
                  <a:gd name="connsiteY2" fmla="*/ 390581 h 804346"/>
                  <a:gd name="connsiteX3" fmla="*/ 357664 w 453072"/>
                  <a:gd name="connsiteY3" fmla="*/ 804347 h 804346"/>
                  <a:gd name="connsiteX4" fmla="*/ 452914 w 453072"/>
                  <a:gd name="connsiteY4" fmla="*/ 682427 h 804346"/>
                  <a:gd name="connsiteX5" fmla="*/ 349853 w 453072"/>
                  <a:gd name="connsiteY5" fmla="*/ 417060 h 804346"/>
                  <a:gd name="connsiteX6" fmla="*/ 334899 w 453072"/>
                  <a:gd name="connsiteY6" fmla="*/ 37489 h 804346"/>
                  <a:gd name="connsiteX7" fmla="*/ 0 w 453072"/>
                  <a:gd name="connsiteY7" fmla="*/ 96449 h 804346"/>
                  <a:gd name="connsiteX8" fmla="*/ 99917 w 453072"/>
                  <a:gd name="connsiteY8" fmla="*/ 64254 h 804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3072" h="804346">
                    <a:moveTo>
                      <a:pt x="185452" y="79304"/>
                    </a:moveTo>
                    <a:cubicBezTo>
                      <a:pt x="185452" y="79304"/>
                      <a:pt x="223552" y="87876"/>
                      <a:pt x="219361" y="139407"/>
                    </a:cubicBezTo>
                    <a:cubicBezTo>
                      <a:pt x="215170" y="190937"/>
                      <a:pt x="129159" y="317619"/>
                      <a:pt x="135636" y="390581"/>
                    </a:cubicBezTo>
                    <a:lnTo>
                      <a:pt x="357664" y="804347"/>
                    </a:lnTo>
                    <a:cubicBezTo>
                      <a:pt x="357664" y="804347"/>
                      <a:pt x="457581" y="785297"/>
                      <a:pt x="452914" y="682427"/>
                    </a:cubicBezTo>
                    <a:cubicBezTo>
                      <a:pt x="448246" y="579557"/>
                      <a:pt x="326326" y="492879"/>
                      <a:pt x="349853" y="417060"/>
                    </a:cubicBezTo>
                    <a:cubicBezTo>
                      <a:pt x="373380" y="341241"/>
                      <a:pt x="465772" y="148170"/>
                      <a:pt x="334899" y="37489"/>
                    </a:cubicBezTo>
                    <a:cubicBezTo>
                      <a:pt x="204025" y="-73191"/>
                      <a:pt x="0" y="96449"/>
                      <a:pt x="0" y="96449"/>
                    </a:cubicBezTo>
                    <a:lnTo>
                      <a:pt x="99917" y="64254"/>
                    </a:ln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03098B9E-F501-FE41-A41E-286D2EA1C7C0}"/>
                  </a:ext>
                </a:extLst>
              </p:cNvPr>
              <p:cNvSpPr/>
              <p:nvPr/>
            </p:nvSpPr>
            <p:spPr>
              <a:xfrm>
                <a:off x="3111213" y="2681478"/>
                <a:ext cx="355282" cy="568928"/>
              </a:xfrm>
              <a:custGeom>
                <a:avLst/>
                <a:gdLst>
                  <a:gd name="connsiteX0" fmla="*/ 327660 w 355282"/>
                  <a:gd name="connsiteY0" fmla="*/ 137160 h 568928"/>
                  <a:gd name="connsiteX1" fmla="*/ 268033 w 355282"/>
                  <a:gd name="connsiteY1" fmla="*/ 0 h 568928"/>
                  <a:gd name="connsiteX2" fmla="*/ 0 w 355282"/>
                  <a:gd name="connsiteY2" fmla="*/ 177070 h 568928"/>
                  <a:gd name="connsiteX3" fmla="*/ 221171 w 355282"/>
                  <a:gd name="connsiteY3" fmla="*/ 568928 h 568928"/>
                  <a:gd name="connsiteX4" fmla="*/ 355282 w 355282"/>
                  <a:gd name="connsiteY4" fmla="*/ 495109 h 56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5282" h="568928">
                    <a:moveTo>
                      <a:pt x="327660" y="137160"/>
                    </a:moveTo>
                    <a:lnTo>
                      <a:pt x="268033" y="0"/>
                    </a:lnTo>
                    <a:lnTo>
                      <a:pt x="0" y="177070"/>
                    </a:lnTo>
                    <a:lnTo>
                      <a:pt x="221171" y="568928"/>
                    </a:lnTo>
                    <a:lnTo>
                      <a:pt x="355282" y="495109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1113DDCD-3BDC-0644-8FE3-FCD38288DC85}"/>
                  </a:ext>
                </a:extLst>
              </p:cNvPr>
              <p:cNvSpPr/>
              <p:nvPr/>
            </p:nvSpPr>
            <p:spPr>
              <a:xfrm>
                <a:off x="3189446" y="2950778"/>
                <a:ext cx="143427" cy="168566"/>
              </a:xfrm>
              <a:custGeom>
                <a:avLst/>
                <a:gdLst>
                  <a:gd name="connsiteX0" fmla="*/ 5205 w 143427"/>
                  <a:gd name="connsiteY0" fmla="*/ 101603 h 168566"/>
                  <a:gd name="connsiteX1" fmla="*/ 10063 w 143427"/>
                  <a:gd name="connsiteY1" fmla="*/ 55216 h 168566"/>
                  <a:gd name="connsiteX2" fmla="*/ 95788 w 143427"/>
                  <a:gd name="connsiteY2" fmla="*/ 1876 h 168566"/>
                  <a:gd name="connsiteX3" fmla="*/ 91216 w 143427"/>
                  <a:gd name="connsiteY3" fmla="*/ 18354 h 168566"/>
                  <a:gd name="connsiteX4" fmla="*/ 29494 w 143427"/>
                  <a:gd name="connsiteY4" fmla="*/ 88363 h 168566"/>
                  <a:gd name="connsiteX5" fmla="*/ 120743 w 143427"/>
                  <a:gd name="connsiteY5" fmla="*/ 38357 h 168566"/>
                  <a:gd name="connsiteX6" fmla="*/ 114648 w 143427"/>
                  <a:gd name="connsiteY6" fmla="*/ 53787 h 168566"/>
                  <a:gd name="connsiteX7" fmla="*/ 42543 w 143427"/>
                  <a:gd name="connsiteY7" fmla="*/ 110175 h 168566"/>
                  <a:gd name="connsiteX8" fmla="*/ 141699 w 143427"/>
                  <a:gd name="connsiteY8" fmla="*/ 81600 h 168566"/>
                  <a:gd name="connsiteX9" fmla="*/ 134078 w 143427"/>
                  <a:gd name="connsiteY9" fmla="*/ 94269 h 168566"/>
                  <a:gd name="connsiteX10" fmla="*/ 55497 w 143427"/>
                  <a:gd name="connsiteY10" fmla="*/ 131607 h 168566"/>
                  <a:gd name="connsiteX11" fmla="*/ 77500 w 143427"/>
                  <a:gd name="connsiteY11" fmla="*/ 168373 h 168566"/>
                  <a:gd name="connsiteX12" fmla="*/ 5205 w 143427"/>
                  <a:gd name="connsiteY12" fmla="*/ 101603 h 168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43427" h="168566">
                    <a:moveTo>
                      <a:pt x="5205" y="101603"/>
                    </a:moveTo>
                    <a:cubicBezTo>
                      <a:pt x="5205" y="101603"/>
                      <a:pt x="-9273" y="71695"/>
                      <a:pt x="10063" y="55216"/>
                    </a:cubicBezTo>
                    <a:cubicBezTo>
                      <a:pt x="29399" y="38738"/>
                      <a:pt x="95788" y="-10125"/>
                      <a:pt x="95788" y="1876"/>
                    </a:cubicBezTo>
                    <a:cubicBezTo>
                      <a:pt x="96674" y="7772"/>
                      <a:pt x="95017" y="13763"/>
                      <a:pt x="91216" y="18354"/>
                    </a:cubicBezTo>
                    <a:cubicBezTo>
                      <a:pt x="72166" y="43881"/>
                      <a:pt x="26541" y="85029"/>
                      <a:pt x="29494" y="88363"/>
                    </a:cubicBezTo>
                    <a:cubicBezTo>
                      <a:pt x="29494" y="88363"/>
                      <a:pt x="112742" y="33118"/>
                      <a:pt x="120743" y="38357"/>
                    </a:cubicBezTo>
                    <a:cubicBezTo>
                      <a:pt x="122744" y="39691"/>
                      <a:pt x="121601" y="46834"/>
                      <a:pt x="114648" y="53787"/>
                    </a:cubicBezTo>
                    <a:cubicBezTo>
                      <a:pt x="91835" y="74095"/>
                      <a:pt x="67746" y="92926"/>
                      <a:pt x="42543" y="110175"/>
                    </a:cubicBezTo>
                    <a:cubicBezTo>
                      <a:pt x="42543" y="110175"/>
                      <a:pt x="130364" y="76171"/>
                      <a:pt x="141699" y="81600"/>
                    </a:cubicBezTo>
                    <a:cubicBezTo>
                      <a:pt x="144937" y="83124"/>
                      <a:pt x="144270" y="88077"/>
                      <a:pt x="134078" y="94269"/>
                    </a:cubicBezTo>
                    <a:cubicBezTo>
                      <a:pt x="108580" y="108128"/>
                      <a:pt x="82348" y="120596"/>
                      <a:pt x="55497" y="131607"/>
                    </a:cubicBezTo>
                    <a:lnTo>
                      <a:pt x="77500" y="168373"/>
                    </a:lnTo>
                    <a:cubicBezTo>
                      <a:pt x="77500" y="168373"/>
                      <a:pt x="35971" y="175612"/>
                      <a:pt x="5205" y="10160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7" name="Freeform 176">
                <a:extLst>
                  <a:ext uri="{FF2B5EF4-FFF2-40B4-BE49-F238E27FC236}">
                    <a16:creationId xmlns:a16="http://schemas.microsoft.com/office/drawing/2014/main" id="{F260BC6E-1395-0841-9495-806E4AFF91BF}"/>
                  </a:ext>
                </a:extLst>
              </p:cNvPr>
              <p:cNvSpPr/>
              <p:nvPr/>
            </p:nvSpPr>
            <p:spPr>
              <a:xfrm>
                <a:off x="3673188" y="2436209"/>
                <a:ext cx="6095" cy="61245"/>
              </a:xfrm>
              <a:custGeom>
                <a:avLst/>
                <a:gdLst>
                  <a:gd name="connsiteX0" fmla="*/ 0 w 6095"/>
                  <a:gd name="connsiteY0" fmla="*/ 0 h 61245"/>
                  <a:gd name="connsiteX1" fmla="*/ 6096 w 6095"/>
                  <a:gd name="connsiteY1" fmla="*/ 61246 h 61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95" h="61245">
                    <a:moveTo>
                      <a:pt x="0" y="0"/>
                    </a:moveTo>
                    <a:lnTo>
                      <a:pt x="6096" y="61246"/>
                    </a:lnTo>
                  </a:path>
                </a:pathLst>
              </a:custGeom>
              <a:ln w="9525" cap="flat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5497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75FD7F-5D03-F141-A260-4BF1386650A6}"/>
              </a:ext>
            </a:extLst>
          </p:cNvPr>
          <p:cNvSpPr txBox="1"/>
          <p:nvPr/>
        </p:nvSpPr>
        <p:spPr>
          <a:xfrm>
            <a:off x="4593833" y="898856"/>
            <a:ext cx="2967479" cy="590931"/>
          </a:xfrm>
          <a:prstGeom prst="rect">
            <a:avLst/>
          </a:prstGeom>
          <a:effectLst/>
        </p:spPr>
        <p:txBody>
          <a:bodyPr vert="horz" lIns="0" tIns="45720" rIns="91440" bIns="45720" rtlCol="0" anchor="t">
            <a:noAutofit/>
          </a:bodyPr>
          <a:lstStyle>
            <a:defPPr>
              <a:defRPr lang="en-LT"/>
            </a:defPPr>
            <a:lvl1pPr defTabSz="914355"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  <a:ea typeface="+mj-ea"/>
                <a:cs typeface="+mj-cs"/>
              </a:defRPr>
            </a:lvl1pPr>
          </a:lstStyle>
          <a:p>
            <a:pPr algn="ctr"/>
            <a:r>
              <a:rPr lang="lt-LT" dirty="0"/>
              <a:t>SCROLLING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B122F-F613-9C4E-BE22-C491BF3A66B4}"/>
              </a:ext>
            </a:extLst>
          </p:cNvPr>
          <p:cNvSpPr txBox="1"/>
          <p:nvPr/>
        </p:nvSpPr>
        <p:spPr>
          <a:xfrm>
            <a:off x="4964113" y="1470617"/>
            <a:ext cx="2263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pc="300">
                <a:solidFill>
                  <a:schemeClr val="bg1"/>
                </a:solidFill>
                <a:effectLst>
                  <a:outerShdw blurRad="317500" dist="190500" dir="5400000" algn="t" rotWithShape="0">
                    <a:srgbClr val="3B1B6B">
                      <a:alpha val="20000"/>
                    </a:srgbClr>
                  </a:outerShdw>
                </a:effectLst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SLIDE ZOOMS</a:t>
            </a:r>
            <a:endParaRPr lang="lt-LT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1075069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075069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601784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8128499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1655214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5181929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84124" y="3767524"/>
            <a:ext cx="703175" cy="703175"/>
          </a:xfrm>
          <a:prstGeom prst="rect">
            <a:avLst/>
          </a:prstGeom>
        </p:spPr>
      </p:pic>
      <p:sp>
        <p:nvSpPr>
          <p:cNvPr id="1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66912B3-92B0-4F39-BDEE-C66944D88836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15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8F2D41DE-08EA-469D-B088-4E7D542BB90A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986100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75FD7F-5D03-F141-A260-4BF1386650A6}"/>
              </a:ext>
            </a:extLst>
          </p:cNvPr>
          <p:cNvSpPr txBox="1"/>
          <p:nvPr/>
        </p:nvSpPr>
        <p:spPr>
          <a:xfrm>
            <a:off x="4593833" y="898856"/>
            <a:ext cx="2967479" cy="590931"/>
          </a:xfrm>
          <a:prstGeom prst="rect">
            <a:avLst/>
          </a:prstGeom>
          <a:effectLst/>
        </p:spPr>
        <p:txBody>
          <a:bodyPr vert="horz" lIns="0" tIns="45720" rIns="91440" bIns="45720" rtlCol="0" anchor="t">
            <a:noAutofit/>
          </a:bodyPr>
          <a:lstStyle>
            <a:defPPr>
              <a:defRPr lang="en-LT"/>
            </a:defPPr>
            <a:lvl1pPr defTabSz="914355"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  <a:ea typeface="+mj-ea"/>
                <a:cs typeface="+mj-cs"/>
              </a:defRPr>
            </a:lvl1pPr>
          </a:lstStyle>
          <a:p>
            <a:pPr algn="ctr"/>
            <a:r>
              <a:rPr lang="lt-LT" dirty="0"/>
              <a:t>SCROLLING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B122F-F613-9C4E-BE22-C491BF3A66B4}"/>
              </a:ext>
            </a:extLst>
          </p:cNvPr>
          <p:cNvSpPr txBox="1"/>
          <p:nvPr/>
        </p:nvSpPr>
        <p:spPr>
          <a:xfrm>
            <a:off x="4964113" y="1470617"/>
            <a:ext cx="2263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pc="300">
                <a:solidFill>
                  <a:schemeClr val="bg1"/>
                </a:solidFill>
                <a:effectLst>
                  <a:outerShdw blurRad="317500" dist="190500" dir="5400000" algn="t" rotWithShape="0">
                    <a:srgbClr val="3B1B6B">
                      <a:alpha val="20000"/>
                    </a:srgbClr>
                  </a:outerShdw>
                </a:effectLst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SLIDE ZOOMS</a:t>
            </a:r>
            <a:endParaRPr lang="lt-LT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-2451646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-2451646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075069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601784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8128499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1655214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84124" y="3767524"/>
            <a:ext cx="703175" cy="703175"/>
          </a:xfrm>
          <a:prstGeom prst="rect">
            <a:avLst/>
          </a:prstGeom>
        </p:spPr>
      </p:pic>
      <p:sp>
        <p:nvSpPr>
          <p:cNvPr id="1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5EE5210-D56E-4EAF-B275-501CD0D406A6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15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5C86857A-AD57-4846-8947-29BC1D464A60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35187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75FD7F-5D03-F141-A260-4BF1386650A6}"/>
              </a:ext>
            </a:extLst>
          </p:cNvPr>
          <p:cNvSpPr txBox="1"/>
          <p:nvPr/>
        </p:nvSpPr>
        <p:spPr>
          <a:xfrm>
            <a:off x="4593833" y="898856"/>
            <a:ext cx="2967479" cy="590931"/>
          </a:xfrm>
          <a:prstGeom prst="rect">
            <a:avLst/>
          </a:prstGeom>
          <a:effectLst/>
        </p:spPr>
        <p:txBody>
          <a:bodyPr vert="horz" lIns="0" tIns="45720" rIns="91440" bIns="45720" rtlCol="0" anchor="t">
            <a:noAutofit/>
          </a:bodyPr>
          <a:lstStyle>
            <a:defPPr>
              <a:defRPr lang="en-LT"/>
            </a:defPPr>
            <a:lvl1pPr defTabSz="914355"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  <a:ea typeface="+mj-ea"/>
                <a:cs typeface="+mj-cs"/>
              </a:defRPr>
            </a:lvl1pPr>
          </a:lstStyle>
          <a:p>
            <a:pPr algn="ctr"/>
            <a:r>
              <a:rPr lang="lt-LT" dirty="0"/>
              <a:t>SCROLLING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B122F-F613-9C4E-BE22-C491BF3A66B4}"/>
              </a:ext>
            </a:extLst>
          </p:cNvPr>
          <p:cNvSpPr txBox="1"/>
          <p:nvPr/>
        </p:nvSpPr>
        <p:spPr>
          <a:xfrm>
            <a:off x="4964113" y="1470617"/>
            <a:ext cx="2263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pc="300">
                <a:solidFill>
                  <a:schemeClr val="bg1"/>
                </a:solidFill>
                <a:effectLst>
                  <a:outerShdw blurRad="317500" dist="190500" dir="5400000" algn="t" rotWithShape="0">
                    <a:srgbClr val="3B1B6B">
                      <a:alpha val="20000"/>
                    </a:srgbClr>
                  </a:outerShdw>
                </a:effectLst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SLIDE ZOOMS</a:t>
            </a:r>
            <a:endParaRPr lang="lt-LT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-5998370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-5998370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-2471655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055060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581775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8108490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84124" y="3767524"/>
            <a:ext cx="703175" cy="703175"/>
          </a:xfrm>
          <a:prstGeom prst="rect">
            <a:avLst/>
          </a:prstGeom>
        </p:spPr>
      </p:pic>
      <p:sp>
        <p:nvSpPr>
          <p:cNvPr id="1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8239CDB-9AA8-4699-9D82-48D4314B0813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15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0A01294B-5089-4097-A99A-74C0AB0C2DD3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67295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103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368AFCF-6EF3-466B-9DCC-57CF149DB6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grpSp>
        <p:nvGrpSpPr>
          <p:cNvPr id="369" name="Graphic 263">
            <a:extLst>
              <a:ext uri="{FF2B5EF4-FFF2-40B4-BE49-F238E27FC236}">
                <a16:creationId xmlns:a16="http://schemas.microsoft.com/office/drawing/2014/main" id="{5CBA8A35-4B4D-8E43-AA48-916C7EA73C75}"/>
              </a:ext>
            </a:extLst>
          </p:cNvPr>
          <p:cNvGrpSpPr/>
          <p:nvPr/>
        </p:nvGrpSpPr>
        <p:grpSpPr>
          <a:xfrm>
            <a:off x="5251706" y="2006263"/>
            <a:ext cx="5288275" cy="3200760"/>
            <a:chOff x="5251706" y="2006263"/>
            <a:chExt cx="5288275" cy="3200760"/>
          </a:xfrm>
        </p:grpSpPr>
        <p:sp>
          <p:nvSpPr>
            <p:cNvPr id="370" name="Freeform 369">
              <a:extLst>
                <a:ext uri="{FF2B5EF4-FFF2-40B4-BE49-F238E27FC236}">
                  <a16:creationId xmlns:a16="http://schemas.microsoft.com/office/drawing/2014/main" id="{30B6DCCC-4B9D-6040-886A-6BC5B3947877}"/>
                </a:ext>
              </a:extLst>
            </p:cNvPr>
            <p:cNvSpPr/>
            <p:nvPr/>
          </p:nvSpPr>
          <p:spPr>
            <a:xfrm>
              <a:off x="8635672" y="2006263"/>
              <a:ext cx="1904309" cy="3086601"/>
            </a:xfrm>
            <a:custGeom>
              <a:avLst/>
              <a:gdLst>
                <a:gd name="connsiteX0" fmla="*/ 1880171 w 1904309"/>
                <a:gd name="connsiteY0" fmla="*/ 1002924 h 3086601"/>
                <a:gd name="connsiteX1" fmla="*/ 1568233 w 1904309"/>
                <a:gd name="connsiteY1" fmla="*/ 1312506 h 3086601"/>
                <a:gd name="connsiteX2" fmla="*/ 1287199 w 1904309"/>
                <a:gd name="connsiteY2" fmla="*/ 1689021 h 3086601"/>
                <a:gd name="connsiteX3" fmla="*/ 1196292 w 1904309"/>
                <a:gd name="connsiteY3" fmla="*/ 2163648 h 3086601"/>
                <a:gd name="connsiteX4" fmla="*/ 1000898 w 1904309"/>
                <a:gd name="connsiteY4" fmla="*/ 2464499 h 3086601"/>
                <a:gd name="connsiteX5" fmla="*/ 955860 w 1904309"/>
                <a:gd name="connsiteY5" fmla="*/ 2260375 h 3086601"/>
                <a:gd name="connsiteX6" fmla="*/ 1116610 w 1904309"/>
                <a:gd name="connsiteY6" fmla="*/ 1959801 h 3086601"/>
                <a:gd name="connsiteX7" fmla="*/ 974707 w 1904309"/>
                <a:gd name="connsiteY7" fmla="*/ 1623612 h 3086601"/>
                <a:gd name="connsiteX8" fmla="*/ 1120213 w 1904309"/>
                <a:gd name="connsiteY8" fmla="*/ 1314169 h 3086601"/>
                <a:gd name="connsiteX9" fmla="*/ 962235 w 1904309"/>
                <a:gd name="connsiteY9" fmla="*/ 983939 h 3086601"/>
                <a:gd name="connsiteX10" fmla="*/ 1085707 w 1904309"/>
                <a:gd name="connsiteY10" fmla="*/ 663271 h 3086601"/>
                <a:gd name="connsiteX11" fmla="*/ 892531 w 1904309"/>
                <a:gd name="connsiteY11" fmla="*/ 352027 h 3086601"/>
                <a:gd name="connsiteX12" fmla="*/ 796774 w 1904309"/>
                <a:gd name="connsiteY12" fmla="*/ 40 h 3086601"/>
                <a:gd name="connsiteX13" fmla="*/ 738987 w 1904309"/>
                <a:gd name="connsiteY13" fmla="*/ 382098 h 3086601"/>
                <a:gd name="connsiteX14" fmla="*/ 556065 w 1904309"/>
                <a:gd name="connsiteY14" fmla="*/ 695421 h 3086601"/>
                <a:gd name="connsiteX15" fmla="*/ 689792 w 1904309"/>
                <a:gd name="connsiteY15" fmla="*/ 1061681 h 3086601"/>
                <a:gd name="connsiteX16" fmla="*/ 540544 w 1904309"/>
                <a:gd name="connsiteY16" fmla="*/ 1396068 h 3086601"/>
                <a:gd name="connsiteX17" fmla="*/ 693810 w 1904309"/>
                <a:gd name="connsiteY17" fmla="*/ 1756369 h 3086601"/>
                <a:gd name="connsiteX18" fmla="*/ 558005 w 1904309"/>
                <a:gd name="connsiteY18" fmla="*/ 2097408 h 3086601"/>
                <a:gd name="connsiteX19" fmla="*/ 624383 w 1904309"/>
                <a:gd name="connsiteY19" fmla="*/ 2262176 h 3086601"/>
                <a:gd name="connsiteX20" fmla="*/ 506315 w 1904309"/>
                <a:gd name="connsiteY20" fmla="*/ 2079670 h 3086601"/>
                <a:gd name="connsiteX21" fmla="*/ 484559 w 1904309"/>
                <a:gd name="connsiteY21" fmla="*/ 1767040 h 3086601"/>
                <a:gd name="connsiteX22" fmla="*/ 268655 w 1904309"/>
                <a:gd name="connsiteY22" fmla="*/ 1525776 h 3086601"/>
                <a:gd name="connsiteX23" fmla="*/ 93632 w 1904309"/>
                <a:gd name="connsiteY23" fmla="*/ 1252640 h 3086601"/>
                <a:gd name="connsiteX24" fmla="*/ 36677 w 1904309"/>
                <a:gd name="connsiteY24" fmla="*/ 1561391 h 3086601"/>
                <a:gd name="connsiteX25" fmla="*/ 74508 w 1904309"/>
                <a:gd name="connsiteY25" fmla="*/ 1938875 h 3086601"/>
                <a:gd name="connsiteX26" fmla="*/ 310090 w 1904309"/>
                <a:gd name="connsiteY26" fmla="*/ 2255247 h 3086601"/>
                <a:gd name="connsiteX27" fmla="*/ 409866 w 1904309"/>
                <a:gd name="connsiteY27" fmla="*/ 2628575 h 3086601"/>
                <a:gd name="connsiteX28" fmla="*/ 606230 w 1904309"/>
                <a:gd name="connsiteY28" fmla="*/ 2828958 h 3086601"/>
                <a:gd name="connsiteX29" fmla="*/ 610110 w 1904309"/>
                <a:gd name="connsiteY29" fmla="*/ 2839628 h 3086601"/>
                <a:gd name="connsiteX30" fmla="*/ 627016 w 1904309"/>
                <a:gd name="connsiteY30" fmla="*/ 2846141 h 3086601"/>
                <a:gd name="connsiteX31" fmla="*/ 687575 w 1904309"/>
                <a:gd name="connsiteY31" fmla="*/ 2906838 h 3086601"/>
                <a:gd name="connsiteX32" fmla="*/ 705174 w 1904309"/>
                <a:gd name="connsiteY32" fmla="*/ 3059273 h 3086601"/>
                <a:gd name="connsiteX33" fmla="*/ 763654 w 1904309"/>
                <a:gd name="connsiteY33" fmla="*/ 3018670 h 3086601"/>
                <a:gd name="connsiteX34" fmla="*/ 826290 w 1904309"/>
                <a:gd name="connsiteY34" fmla="*/ 2896445 h 3086601"/>
                <a:gd name="connsiteX35" fmla="*/ 839178 w 1904309"/>
                <a:gd name="connsiteY35" fmla="*/ 2884804 h 3086601"/>
                <a:gd name="connsiteX36" fmla="*/ 983299 w 1904309"/>
                <a:gd name="connsiteY36" fmla="*/ 2940235 h 3086601"/>
                <a:gd name="connsiteX37" fmla="*/ 872437 w 1904309"/>
                <a:gd name="connsiteY37" fmla="*/ 2801658 h 3086601"/>
                <a:gd name="connsiteX38" fmla="*/ 1011014 w 1904309"/>
                <a:gd name="connsiteY38" fmla="*/ 2780178 h 3086601"/>
                <a:gd name="connsiteX39" fmla="*/ 1014340 w 1904309"/>
                <a:gd name="connsiteY39" fmla="*/ 2783366 h 3086601"/>
                <a:gd name="connsiteX40" fmla="*/ 1069771 w 1904309"/>
                <a:gd name="connsiteY40" fmla="*/ 2858891 h 3086601"/>
                <a:gd name="connsiteX41" fmla="*/ 1320041 w 1904309"/>
                <a:gd name="connsiteY41" fmla="*/ 2400061 h 3086601"/>
                <a:gd name="connsiteX42" fmla="*/ 1646807 w 1904309"/>
                <a:gd name="connsiteY42" fmla="*/ 2013569 h 3086601"/>
                <a:gd name="connsiteX43" fmla="*/ 1769586 w 1904309"/>
                <a:gd name="connsiteY43" fmla="*/ 1511226 h 3086601"/>
                <a:gd name="connsiteX44" fmla="*/ 1880171 w 1904309"/>
                <a:gd name="connsiteY44" fmla="*/ 1002924 h 3086601"/>
                <a:gd name="connsiteX45" fmla="*/ 721526 w 1904309"/>
                <a:gd name="connsiteY45" fmla="*/ 2452443 h 3086601"/>
                <a:gd name="connsiteX46" fmla="*/ 654455 w 1904309"/>
                <a:gd name="connsiteY46" fmla="*/ 2643264 h 3086601"/>
                <a:gd name="connsiteX47" fmla="*/ 675657 w 1904309"/>
                <a:gd name="connsiteY47" fmla="*/ 2355023 h 3086601"/>
                <a:gd name="connsiteX48" fmla="*/ 658473 w 1904309"/>
                <a:gd name="connsiteY48" fmla="*/ 2313450 h 3086601"/>
                <a:gd name="connsiteX49" fmla="*/ 721526 w 1904309"/>
                <a:gd name="connsiteY49" fmla="*/ 2452443 h 3086601"/>
                <a:gd name="connsiteX50" fmla="*/ 775987 w 1904309"/>
                <a:gd name="connsiteY50" fmla="*/ 2823553 h 3086601"/>
                <a:gd name="connsiteX51" fmla="*/ 779729 w 1904309"/>
                <a:gd name="connsiteY51" fmla="*/ 2846141 h 3086601"/>
                <a:gd name="connsiteX52" fmla="*/ 739264 w 1904309"/>
                <a:gd name="connsiteY52" fmla="*/ 2822722 h 3086601"/>
                <a:gd name="connsiteX53" fmla="*/ 775987 w 1904309"/>
                <a:gd name="connsiteY53" fmla="*/ 2823553 h 308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04309" h="3086601">
                  <a:moveTo>
                    <a:pt x="1880171" y="1002924"/>
                  </a:moveTo>
                  <a:cubicBezTo>
                    <a:pt x="1801875" y="908830"/>
                    <a:pt x="1690874" y="1091475"/>
                    <a:pt x="1568233" y="1312506"/>
                  </a:cubicBezTo>
                  <a:cubicBezTo>
                    <a:pt x="1501023" y="1433622"/>
                    <a:pt x="1352191" y="1536863"/>
                    <a:pt x="1287199" y="1689021"/>
                  </a:cubicBezTo>
                  <a:cubicBezTo>
                    <a:pt x="1224007" y="1837160"/>
                    <a:pt x="1246873" y="2028535"/>
                    <a:pt x="1196292" y="2163648"/>
                  </a:cubicBezTo>
                  <a:cubicBezTo>
                    <a:pt x="1121599" y="2362922"/>
                    <a:pt x="1060209" y="2361259"/>
                    <a:pt x="1000898" y="2464499"/>
                  </a:cubicBezTo>
                  <a:cubicBezTo>
                    <a:pt x="974707" y="2404911"/>
                    <a:pt x="951703" y="2333682"/>
                    <a:pt x="955860" y="2260375"/>
                  </a:cubicBezTo>
                  <a:cubicBezTo>
                    <a:pt x="961265" y="2167251"/>
                    <a:pt x="1113146" y="2078007"/>
                    <a:pt x="1116610" y="1959801"/>
                  </a:cubicBezTo>
                  <a:cubicBezTo>
                    <a:pt x="1119243" y="1859193"/>
                    <a:pt x="974014" y="1734474"/>
                    <a:pt x="974707" y="1623612"/>
                  </a:cubicBezTo>
                  <a:cubicBezTo>
                    <a:pt x="974707" y="1518155"/>
                    <a:pt x="1122153" y="1422259"/>
                    <a:pt x="1120213" y="1314169"/>
                  </a:cubicBezTo>
                  <a:cubicBezTo>
                    <a:pt x="1118273" y="1206079"/>
                    <a:pt x="967778" y="1088842"/>
                    <a:pt x="962235" y="983939"/>
                  </a:cubicBezTo>
                  <a:cubicBezTo>
                    <a:pt x="956553" y="870999"/>
                    <a:pt x="1095823" y="764017"/>
                    <a:pt x="1085707" y="663271"/>
                  </a:cubicBezTo>
                  <a:cubicBezTo>
                    <a:pt x="1073513" y="542016"/>
                    <a:pt x="912485" y="442933"/>
                    <a:pt x="892531" y="352027"/>
                  </a:cubicBezTo>
                  <a:cubicBezTo>
                    <a:pt x="855669" y="184486"/>
                    <a:pt x="866478" y="-3147"/>
                    <a:pt x="796774" y="40"/>
                  </a:cubicBezTo>
                  <a:cubicBezTo>
                    <a:pt x="731088" y="3089"/>
                    <a:pt x="769058" y="206659"/>
                    <a:pt x="738987" y="382098"/>
                  </a:cubicBezTo>
                  <a:cubicBezTo>
                    <a:pt x="722496" y="479102"/>
                    <a:pt x="564379" y="566129"/>
                    <a:pt x="556065" y="695421"/>
                  </a:cubicBezTo>
                  <a:cubicBezTo>
                    <a:pt x="549136" y="803789"/>
                    <a:pt x="692148" y="940149"/>
                    <a:pt x="689792" y="1061681"/>
                  </a:cubicBezTo>
                  <a:cubicBezTo>
                    <a:pt x="687575" y="1175176"/>
                    <a:pt x="539713" y="1278416"/>
                    <a:pt x="540544" y="1396068"/>
                  </a:cubicBezTo>
                  <a:cubicBezTo>
                    <a:pt x="541375" y="1513720"/>
                    <a:pt x="690900" y="1641489"/>
                    <a:pt x="693810" y="1756369"/>
                  </a:cubicBezTo>
                  <a:cubicBezTo>
                    <a:pt x="696998" y="1877763"/>
                    <a:pt x="553570" y="1987239"/>
                    <a:pt x="558005" y="2097408"/>
                  </a:cubicBezTo>
                  <a:cubicBezTo>
                    <a:pt x="560361" y="2153670"/>
                    <a:pt x="590571" y="2209101"/>
                    <a:pt x="624383" y="2262176"/>
                  </a:cubicBezTo>
                  <a:cubicBezTo>
                    <a:pt x="582117" y="2205360"/>
                    <a:pt x="527379" y="2146880"/>
                    <a:pt x="506315" y="2079670"/>
                  </a:cubicBezTo>
                  <a:cubicBezTo>
                    <a:pt x="475551" y="1983497"/>
                    <a:pt x="523360" y="1860718"/>
                    <a:pt x="484559" y="1767040"/>
                  </a:cubicBezTo>
                  <a:cubicBezTo>
                    <a:pt x="442986" y="1665462"/>
                    <a:pt x="318959" y="1605320"/>
                    <a:pt x="268655" y="1525776"/>
                  </a:cubicBezTo>
                  <a:cubicBezTo>
                    <a:pt x="201445" y="1419765"/>
                    <a:pt x="173868" y="1278416"/>
                    <a:pt x="93632" y="1252640"/>
                  </a:cubicBezTo>
                  <a:cubicBezTo>
                    <a:pt x="-29979" y="1212730"/>
                    <a:pt x="-11271" y="1367937"/>
                    <a:pt x="36677" y="1561391"/>
                  </a:cubicBezTo>
                  <a:cubicBezTo>
                    <a:pt x="62036" y="1663938"/>
                    <a:pt x="21295" y="1807781"/>
                    <a:pt x="74508" y="1938875"/>
                  </a:cubicBezTo>
                  <a:cubicBezTo>
                    <a:pt x="120100" y="2051400"/>
                    <a:pt x="253550" y="2139397"/>
                    <a:pt x="310090" y="2255247"/>
                  </a:cubicBezTo>
                  <a:cubicBezTo>
                    <a:pt x="366630" y="2371098"/>
                    <a:pt x="350693" y="2524088"/>
                    <a:pt x="409866" y="2628575"/>
                  </a:cubicBezTo>
                  <a:cubicBezTo>
                    <a:pt x="459199" y="2715463"/>
                    <a:pt x="540128" y="2775051"/>
                    <a:pt x="606230" y="2828958"/>
                  </a:cubicBezTo>
                  <a:lnTo>
                    <a:pt x="610110" y="2839628"/>
                  </a:lnTo>
                  <a:cubicBezTo>
                    <a:pt x="614461" y="2844257"/>
                    <a:pt x="620683" y="2846654"/>
                    <a:pt x="627016" y="2846141"/>
                  </a:cubicBezTo>
                  <a:cubicBezTo>
                    <a:pt x="649300" y="2864156"/>
                    <a:pt x="669601" y="2884513"/>
                    <a:pt x="687575" y="2906838"/>
                  </a:cubicBezTo>
                  <a:cubicBezTo>
                    <a:pt x="721110" y="2951183"/>
                    <a:pt x="683695" y="3037793"/>
                    <a:pt x="705174" y="3059273"/>
                  </a:cubicBezTo>
                  <a:cubicBezTo>
                    <a:pt x="764208" y="3118723"/>
                    <a:pt x="767257" y="3070082"/>
                    <a:pt x="763654" y="3018670"/>
                  </a:cubicBezTo>
                  <a:cubicBezTo>
                    <a:pt x="761575" y="2988876"/>
                    <a:pt x="830448" y="2940928"/>
                    <a:pt x="826290" y="2896445"/>
                  </a:cubicBezTo>
                  <a:cubicBezTo>
                    <a:pt x="829353" y="2891387"/>
                    <a:pt x="833829" y="2887326"/>
                    <a:pt x="839178" y="2884804"/>
                  </a:cubicBezTo>
                  <a:cubicBezTo>
                    <a:pt x="862459" y="2879538"/>
                    <a:pt x="968886" y="2969614"/>
                    <a:pt x="983299" y="2940235"/>
                  </a:cubicBezTo>
                  <a:cubicBezTo>
                    <a:pt x="993969" y="2918894"/>
                    <a:pt x="864953" y="2829374"/>
                    <a:pt x="872437" y="2801658"/>
                  </a:cubicBezTo>
                  <a:cubicBezTo>
                    <a:pt x="877703" y="2782119"/>
                    <a:pt x="968194" y="2788770"/>
                    <a:pt x="1011014" y="2780178"/>
                  </a:cubicBezTo>
                  <a:cubicBezTo>
                    <a:pt x="1012289" y="2781065"/>
                    <a:pt x="1013412" y="2782133"/>
                    <a:pt x="1014340" y="2783366"/>
                  </a:cubicBezTo>
                  <a:cubicBezTo>
                    <a:pt x="1026950" y="2799718"/>
                    <a:pt x="1033325" y="2872332"/>
                    <a:pt x="1069771" y="2858891"/>
                  </a:cubicBezTo>
                  <a:cubicBezTo>
                    <a:pt x="1118273" y="2840875"/>
                    <a:pt x="1183681" y="2615687"/>
                    <a:pt x="1320041" y="2400061"/>
                  </a:cubicBezTo>
                  <a:cubicBezTo>
                    <a:pt x="1402218" y="2270075"/>
                    <a:pt x="1567263" y="2168221"/>
                    <a:pt x="1646807" y="2013569"/>
                  </a:cubicBezTo>
                  <a:cubicBezTo>
                    <a:pt x="1726350" y="1858916"/>
                    <a:pt x="1718313" y="1656316"/>
                    <a:pt x="1769586" y="1511226"/>
                  </a:cubicBezTo>
                  <a:cubicBezTo>
                    <a:pt x="1848714" y="1286869"/>
                    <a:pt x="1951815" y="1089396"/>
                    <a:pt x="1880171" y="1002924"/>
                  </a:cubicBezTo>
                  <a:close/>
                  <a:moveTo>
                    <a:pt x="721526" y="2452443"/>
                  </a:moveTo>
                  <a:cubicBezTo>
                    <a:pt x="727346" y="2562335"/>
                    <a:pt x="690069" y="2604878"/>
                    <a:pt x="654455" y="2643264"/>
                  </a:cubicBezTo>
                  <a:cubicBezTo>
                    <a:pt x="632559" y="2518544"/>
                    <a:pt x="718061" y="2518544"/>
                    <a:pt x="675657" y="2355023"/>
                  </a:cubicBezTo>
                  <a:cubicBezTo>
                    <a:pt x="671638" y="2340528"/>
                    <a:pt x="665859" y="2326560"/>
                    <a:pt x="658473" y="2313450"/>
                  </a:cubicBezTo>
                  <a:cubicBezTo>
                    <a:pt x="690900" y="2363060"/>
                    <a:pt x="719309" y="2409900"/>
                    <a:pt x="721526" y="2452443"/>
                  </a:cubicBezTo>
                  <a:close/>
                  <a:moveTo>
                    <a:pt x="775987" y="2823553"/>
                  </a:moveTo>
                  <a:cubicBezTo>
                    <a:pt x="780283" y="2830246"/>
                    <a:pt x="781641" y="2838422"/>
                    <a:pt x="779729" y="2846141"/>
                  </a:cubicBezTo>
                  <a:cubicBezTo>
                    <a:pt x="765871" y="2838242"/>
                    <a:pt x="752013" y="2830621"/>
                    <a:pt x="739264" y="2822722"/>
                  </a:cubicBezTo>
                  <a:cubicBezTo>
                    <a:pt x="757279" y="2819118"/>
                    <a:pt x="771276" y="2818010"/>
                    <a:pt x="775987" y="2823553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1" name="Freeform 370">
              <a:extLst>
                <a:ext uri="{FF2B5EF4-FFF2-40B4-BE49-F238E27FC236}">
                  <a16:creationId xmlns:a16="http://schemas.microsoft.com/office/drawing/2014/main" id="{EBF2DE17-EF83-5A40-BD62-80519FE54CD3}"/>
                </a:ext>
              </a:extLst>
            </p:cNvPr>
            <p:cNvSpPr/>
            <p:nvPr/>
          </p:nvSpPr>
          <p:spPr>
            <a:xfrm>
              <a:off x="8635672" y="2006263"/>
              <a:ext cx="1904309" cy="3086601"/>
            </a:xfrm>
            <a:custGeom>
              <a:avLst/>
              <a:gdLst>
                <a:gd name="connsiteX0" fmla="*/ 1880171 w 1904309"/>
                <a:gd name="connsiteY0" fmla="*/ 1002924 h 3086601"/>
                <a:gd name="connsiteX1" fmla="*/ 1568233 w 1904309"/>
                <a:gd name="connsiteY1" fmla="*/ 1312506 h 3086601"/>
                <a:gd name="connsiteX2" fmla="*/ 1287199 w 1904309"/>
                <a:gd name="connsiteY2" fmla="*/ 1689021 h 3086601"/>
                <a:gd name="connsiteX3" fmla="*/ 1196292 w 1904309"/>
                <a:gd name="connsiteY3" fmla="*/ 2163648 h 3086601"/>
                <a:gd name="connsiteX4" fmla="*/ 1000898 w 1904309"/>
                <a:gd name="connsiteY4" fmla="*/ 2464499 h 3086601"/>
                <a:gd name="connsiteX5" fmla="*/ 955860 w 1904309"/>
                <a:gd name="connsiteY5" fmla="*/ 2260375 h 3086601"/>
                <a:gd name="connsiteX6" fmla="*/ 1116610 w 1904309"/>
                <a:gd name="connsiteY6" fmla="*/ 1959801 h 3086601"/>
                <a:gd name="connsiteX7" fmla="*/ 974707 w 1904309"/>
                <a:gd name="connsiteY7" fmla="*/ 1623612 h 3086601"/>
                <a:gd name="connsiteX8" fmla="*/ 1120213 w 1904309"/>
                <a:gd name="connsiteY8" fmla="*/ 1314169 h 3086601"/>
                <a:gd name="connsiteX9" fmla="*/ 962235 w 1904309"/>
                <a:gd name="connsiteY9" fmla="*/ 983939 h 3086601"/>
                <a:gd name="connsiteX10" fmla="*/ 1085707 w 1904309"/>
                <a:gd name="connsiteY10" fmla="*/ 663271 h 3086601"/>
                <a:gd name="connsiteX11" fmla="*/ 892531 w 1904309"/>
                <a:gd name="connsiteY11" fmla="*/ 352027 h 3086601"/>
                <a:gd name="connsiteX12" fmla="*/ 796774 w 1904309"/>
                <a:gd name="connsiteY12" fmla="*/ 40 h 3086601"/>
                <a:gd name="connsiteX13" fmla="*/ 738987 w 1904309"/>
                <a:gd name="connsiteY13" fmla="*/ 382098 h 3086601"/>
                <a:gd name="connsiteX14" fmla="*/ 556065 w 1904309"/>
                <a:gd name="connsiteY14" fmla="*/ 695421 h 3086601"/>
                <a:gd name="connsiteX15" fmla="*/ 689792 w 1904309"/>
                <a:gd name="connsiteY15" fmla="*/ 1061681 h 3086601"/>
                <a:gd name="connsiteX16" fmla="*/ 540544 w 1904309"/>
                <a:gd name="connsiteY16" fmla="*/ 1396068 h 3086601"/>
                <a:gd name="connsiteX17" fmla="*/ 693810 w 1904309"/>
                <a:gd name="connsiteY17" fmla="*/ 1756369 h 3086601"/>
                <a:gd name="connsiteX18" fmla="*/ 558005 w 1904309"/>
                <a:gd name="connsiteY18" fmla="*/ 2097408 h 3086601"/>
                <a:gd name="connsiteX19" fmla="*/ 624383 w 1904309"/>
                <a:gd name="connsiteY19" fmla="*/ 2262176 h 3086601"/>
                <a:gd name="connsiteX20" fmla="*/ 506315 w 1904309"/>
                <a:gd name="connsiteY20" fmla="*/ 2079670 h 3086601"/>
                <a:gd name="connsiteX21" fmla="*/ 484559 w 1904309"/>
                <a:gd name="connsiteY21" fmla="*/ 1767040 h 3086601"/>
                <a:gd name="connsiteX22" fmla="*/ 268655 w 1904309"/>
                <a:gd name="connsiteY22" fmla="*/ 1525776 h 3086601"/>
                <a:gd name="connsiteX23" fmla="*/ 93632 w 1904309"/>
                <a:gd name="connsiteY23" fmla="*/ 1252640 h 3086601"/>
                <a:gd name="connsiteX24" fmla="*/ 36677 w 1904309"/>
                <a:gd name="connsiteY24" fmla="*/ 1561391 h 3086601"/>
                <a:gd name="connsiteX25" fmla="*/ 74508 w 1904309"/>
                <a:gd name="connsiteY25" fmla="*/ 1938875 h 3086601"/>
                <a:gd name="connsiteX26" fmla="*/ 310090 w 1904309"/>
                <a:gd name="connsiteY26" fmla="*/ 2255247 h 3086601"/>
                <a:gd name="connsiteX27" fmla="*/ 409866 w 1904309"/>
                <a:gd name="connsiteY27" fmla="*/ 2628575 h 3086601"/>
                <a:gd name="connsiteX28" fmla="*/ 606230 w 1904309"/>
                <a:gd name="connsiteY28" fmla="*/ 2828958 h 3086601"/>
                <a:gd name="connsiteX29" fmla="*/ 610110 w 1904309"/>
                <a:gd name="connsiteY29" fmla="*/ 2839628 h 3086601"/>
                <a:gd name="connsiteX30" fmla="*/ 627016 w 1904309"/>
                <a:gd name="connsiteY30" fmla="*/ 2846141 h 3086601"/>
                <a:gd name="connsiteX31" fmla="*/ 687575 w 1904309"/>
                <a:gd name="connsiteY31" fmla="*/ 2906838 h 3086601"/>
                <a:gd name="connsiteX32" fmla="*/ 705174 w 1904309"/>
                <a:gd name="connsiteY32" fmla="*/ 3059273 h 3086601"/>
                <a:gd name="connsiteX33" fmla="*/ 763654 w 1904309"/>
                <a:gd name="connsiteY33" fmla="*/ 3018670 h 3086601"/>
                <a:gd name="connsiteX34" fmla="*/ 826290 w 1904309"/>
                <a:gd name="connsiteY34" fmla="*/ 2896445 h 3086601"/>
                <a:gd name="connsiteX35" fmla="*/ 839178 w 1904309"/>
                <a:gd name="connsiteY35" fmla="*/ 2884804 h 3086601"/>
                <a:gd name="connsiteX36" fmla="*/ 983299 w 1904309"/>
                <a:gd name="connsiteY36" fmla="*/ 2940235 h 3086601"/>
                <a:gd name="connsiteX37" fmla="*/ 872437 w 1904309"/>
                <a:gd name="connsiteY37" fmla="*/ 2801658 h 3086601"/>
                <a:gd name="connsiteX38" fmla="*/ 1011014 w 1904309"/>
                <a:gd name="connsiteY38" fmla="*/ 2780178 h 3086601"/>
                <a:gd name="connsiteX39" fmla="*/ 1014340 w 1904309"/>
                <a:gd name="connsiteY39" fmla="*/ 2783366 h 3086601"/>
                <a:gd name="connsiteX40" fmla="*/ 1069771 w 1904309"/>
                <a:gd name="connsiteY40" fmla="*/ 2858891 h 3086601"/>
                <a:gd name="connsiteX41" fmla="*/ 1320041 w 1904309"/>
                <a:gd name="connsiteY41" fmla="*/ 2400061 h 3086601"/>
                <a:gd name="connsiteX42" fmla="*/ 1646807 w 1904309"/>
                <a:gd name="connsiteY42" fmla="*/ 2013569 h 3086601"/>
                <a:gd name="connsiteX43" fmla="*/ 1769586 w 1904309"/>
                <a:gd name="connsiteY43" fmla="*/ 1511226 h 3086601"/>
                <a:gd name="connsiteX44" fmla="*/ 1880171 w 1904309"/>
                <a:gd name="connsiteY44" fmla="*/ 1002924 h 3086601"/>
                <a:gd name="connsiteX45" fmla="*/ 721526 w 1904309"/>
                <a:gd name="connsiteY45" fmla="*/ 2452443 h 3086601"/>
                <a:gd name="connsiteX46" fmla="*/ 654455 w 1904309"/>
                <a:gd name="connsiteY46" fmla="*/ 2643264 h 3086601"/>
                <a:gd name="connsiteX47" fmla="*/ 675657 w 1904309"/>
                <a:gd name="connsiteY47" fmla="*/ 2355023 h 3086601"/>
                <a:gd name="connsiteX48" fmla="*/ 658473 w 1904309"/>
                <a:gd name="connsiteY48" fmla="*/ 2313450 h 3086601"/>
                <a:gd name="connsiteX49" fmla="*/ 721526 w 1904309"/>
                <a:gd name="connsiteY49" fmla="*/ 2452443 h 3086601"/>
                <a:gd name="connsiteX50" fmla="*/ 775987 w 1904309"/>
                <a:gd name="connsiteY50" fmla="*/ 2823553 h 3086601"/>
                <a:gd name="connsiteX51" fmla="*/ 779729 w 1904309"/>
                <a:gd name="connsiteY51" fmla="*/ 2846141 h 3086601"/>
                <a:gd name="connsiteX52" fmla="*/ 739264 w 1904309"/>
                <a:gd name="connsiteY52" fmla="*/ 2822722 h 3086601"/>
                <a:gd name="connsiteX53" fmla="*/ 775987 w 1904309"/>
                <a:gd name="connsiteY53" fmla="*/ 2823553 h 308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04309" h="3086601">
                  <a:moveTo>
                    <a:pt x="1880171" y="1002924"/>
                  </a:moveTo>
                  <a:cubicBezTo>
                    <a:pt x="1801875" y="908830"/>
                    <a:pt x="1690874" y="1091475"/>
                    <a:pt x="1568233" y="1312506"/>
                  </a:cubicBezTo>
                  <a:cubicBezTo>
                    <a:pt x="1501023" y="1433622"/>
                    <a:pt x="1352191" y="1536863"/>
                    <a:pt x="1287199" y="1689021"/>
                  </a:cubicBezTo>
                  <a:cubicBezTo>
                    <a:pt x="1224007" y="1837160"/>
                    <a:pt x="1246873" y="2028535"/>
                    <a:pt x="1196292" y="2163648"/>
                  </a:cubicBezTo>
                  <a:cubicBezTo>
                    <a:pt x="1121599" y="2362922"/>
                    <a:pt x="1060209" y="2361259"/>
                    <a:pt x="1000898" y="2464499"/>
                  </a:cubicBezTo>
                  <a:cubicBezTo>
                    <a:pt x="974707" y="2404911"/>
                    <a:pt x="951703" y="2333682"/>
                    <a:pt x="955860" y="2260375"/>
                  </a:cubicBezTo>
                  <a:cubicBezTo>
                    <a:pt x="961265" y="2167251"/>
                    <a:pt x="1113146" y="2078007"/>
                    <a:pt x="1116610" y="1959801"/>
                  </a:cubicBezTo>
                  <a:cubicBezTo>
                    <a:pt x="1119243" y="1859193"/>
                    <a:pt x="974014" y="1734474"/>
                    <a:pt x="974707" y="1623612"/>
                  </a:cubicBezTo>
                  <a:cubicBezTo>
                    <a:pt x="974707" y="1518155"/>
                    <a:pt x="1122153" y="1422259"/>
                    <a:pt x="1120213" y="1314169"/>
                  </a:cubicBezTo>
                  <a:cubicBezTo>
                    <a:pt x="1118273" y="1206079"/>
                    <a:pt x="967778" y="1088842"/>
                    <a:pt x="962235" y="983939"/>
                  </a:cubicBezTo>
                  <a:cubicBezTo>
                    <a:pt x="956553" y="870999"/>
                    <a:pt x="1095823" y="764017"/>
                    <a:pt x="1085707" y="663271"/>
                  </a:cubicBezTo>
                  <a:cubicBezTo>
                    <a:pt x="1073513" y="542016"/>
                    <a:pt x="912485" y="442933"/>
                    <a:pt x="892531" y="352027"/>
                  </a:cubicBezTo>
                  <a:cubicBezTo>
                    <a:pt x="855669" y="184486"/>
                    <a:pt x="866478" y="-3147"/>
                    <a:pt x="796774" y="40"/>
                  </a:cubicBezTo>
                  <a:cubicBezTo>
                    <a:pt x="731088" y="3089"/>
                    <a:pt x="769058" y="206659"/>
                    <a:pt x="738987" y="382098"/>
                  </a:cubicBezTo>
                  <a:cubicBezTo>
                    <a:pt x="722496" y="479102"/>
                    <a:pt x="564379" y="566129"/>
                    <a:pt x="556065" y="695421"/>
                  </a:cubicBezTo>
                  <a:cubicBezTo>
                    <a:pt x="549136" y="803789"/>
                    <a:pt x="692148" y="940149"/>
                    <a:pt x="689792" y="1061681"/>
                  </a:cubicBezTo>
                  <a:cubicBezTo>
                    <a:pt x="687575" y="1175176"/>
                    <a:pt x="539713" y="1278416"/>
                    <a:pt x="540544" y="1396068"/>
                  </a:cubicBezTo>
                  <a:cubicBezTo>
                    <a:pt x="541375" y="1513720"/>
                    <a:pt x="690900" y="1641489"/>
                    <a:pt x="693810" y="1756369"/>
                  </a:cubicBezTo>
                  <a:cubicBezTo>
                    <a:pt x="696998" y="1877763"/>
                    <a:pt x="553570" y="1987239"/>
                    <a:pt x="558005" y="2097408"/>
                  </a:cubicBezTo>
                  <a:cubicBezTo>
                    <a:pt x="560361" y="2153670"/>
                    <a:pt x="590571" y="2209101"/>
                    <a:pt x="624383" y="2262176"/>
                  </a:cubicBezTo>
                  <a:cubicBezTo>
                    <a:pt x="582117" y="2205360"/>
                    <a:pt x="527379" y="2146880"/>
                    <a:pt x="506315" y="2079670"/>
                  </a:cubicBezTo>
                  <a:cubicBezTo>
                    <a:pt x="475551" y="1983497"/>
                    <a:pt x="523360" y="1860718"/>
                    <a:pt x="484559" y="1767040"/>
                  </a:cubicBezTo>
                  <a:cubicBezTo>
                    <a:pt x="442986" y="1665462"/>
                    <a:pt x="318959" y="1605320"/>
                    <a:pt x="268655" y="1525776"/>
                  </a:cubicBezTo>
                  <a:cubicBezTo>
                    <a:pt x="201445" y="1419765"/>
                    <a:pt x="173868" y="1278416"/>
                    <a:pt x="93632" y="1252640"/>
                  </a:cubicBezTo>
                  <a:cubicBezTo>
                    <a:pt x="-29979" y="1212730"/>
                    <a:pt x="-11271" y="1367937"/>
                    <a:pt x="36677" y="1561391"/>
                  </a:cubicBezTo>
                  <a:cubicBezTo>
                    <a:pt x="62036" y="1663938"/>
                    <a:pt x="21295" y="1807781"/>
                    <a:pt x="74508" y="1938875"/>
                  </a:cubicBezTo>
                  <a:cubicBezTo>
                    <a:pt x="120100" y="2051400"/>
                    <a:pt x="253550" y="2139397"/>
                    <a:pt x="310090" y="2255247"/>
                  </a:cubicBezTo>
                  <a:cubicBezTo>
                    <a:pt x="366630" y="2371098"/>
                    <a:pt x="350693" y="2524088"/>
                    <a:pt x="409866" y="2628575"/>
                  </a:cubicBezTo>
                  <a:cubicBezTo>
                    <a:pt x="459199" y="2715463"/>
                    <a:pt x="540128" y="2775051"/>
                    <a:pt x="606230" y="2828958"/>
                  </a:cubicBezTo>
                  <a:lnTo>
                    <a:pt x="610110" y="2839628"/>
                  </a:lnTo>
                  <a:cubicBezTo>
                    <a:pt x="614461" y="2844257"/>
                    <a:pt x="620683" y="2846654"/>
                    <a:pt x="627016" y="2846141"/>
                  </a:cubicBezTo>
                  <a:cubicBezTo>
                    <a:pt x="649300" y="2864156"/>
                    <a:pt x="669601" y="2884513"/>
                    <a:pt x="687575" y="2906838"/>
                  </a:cubicBezTo>
                  <a:cubicBezTo>
                    <a:pt x="721110" y="2951183"/>
                    <a:pt x="683695" y="3037793"/>
                    <a:pt x="705174" y="3059273"/>
                  </a:cubicBezTo>
                  <a:cubicBezTo>
                    <a:pt x="764208" y="3118723"/>
                    <a:pt x="767257" y="3070082"/>
                    <a:pt x="763654" y="3018670"/>
                  </a:cubicBezTo>
                  <a:cubicBezTo>
                    <a:pt x="761575" y="2988876"/>
                    <a:pt x="830448" y="2940928"/>
                    <a:pt x="826290" y="2896445"/>
                  </a:cubicBezTo>
                  <a:cubicBezTo>
                    <a:pt x="829353" y="2891387"/>
                    <a:pt x="833829" y="2887326"/>
                    <a:pt x="839178" y="2884804"/>
                  </a:cubicBezTo>
                  <a:cubicBezTo>
                    <a:pt x="862459" y="2879538"/>
                    <a:pt x="968886" y="2969614"/>
                    <a:pt x="983299" y="2940235"/>
                  </a:cubicBezTo>
                  <a:cubicBezTo>
                    <a:pt x="993969" y="2918894"/>
                    <a:pt x="864953" y="2829374"/>
                    <a:pt x="872437" y="2801658"/>
                  </a:cubicBezTo>
                  <a:cubicBezTo>
                    <a:pt x="877703" y="2782119"/>
                    <a:pt x="968194" y="2788770"/>
                    <a:pt x="1011014" y="2780178"/>
                  </a:cubicBezTo>
                  <a:cubicBezTo>
                    <a:pt x="1012289" y="2781065"/>
                    <a:pt x="1013412" y="2782133"/>
                    <a:pt x="1014340" y="2783366"/>
                  </a:cubicBezTo>
                  <a:cubicBezTo>
                    <a:pt x="1026950" y="2799718"/>
                    <a:pt x="1033325" y="2872332"/>
                    <a:pt x="1069771" y="2858891"/>
                  </a:cubicBezTo>
                  <a:cubicBezTo>
                    <a:pt x="1118273" y="2840875"/>
                    <a:pt x="1183681" y="2615687"/>
                    <a:pt x="1320041" y="2400061"/>
                  </a:cubicBezTo>
                  <a:cubicBezTo>
                    <a:pt x="1402218" y="2270075"/>
                    <a:pt x="1567263" y="2168221"/>
                    <a:pt x="1646807" y="2013569"/>
                  </a:cubicBezTo>
                  <a:cubicBezTo>
                    <a:pt x="1726350" y="1858916"/>
                    <a:pt x="1718313" y="1656316"/>
                    <a:pt x="1769586" y="1511226"/>
                  </a:cubicBezTo>
                  <a:cubicBezTo>
                    <a:pt x="1848714" y="1286869"/>
                    <a:pt x="1951815" y="1089396"/>
                    <a:pt x="1880171" y="1002924"/>
                  </a:cubicBezTo>
                  <a:close/>
                  <a:moveTo>
                    <a:pt x="721526" y="2452443"/>
                  </a:moveTo>
                  <a:cubicBezTo>
                    <a:pt x="727346" y="2562335"/>
                    <a:pt x="690069" y="2604878"/>
                    <a:pt x="654455" y="2643264"/>
                  </a:cubicBezTo>
                  <a:cubicBezTo>
                    <a:pt x="632559" y="2518544"/>
                    <a:pt x="718061" y="2518544"/>
                    <a:pt x="675657" y="2355023"/>
                  </a:cubicBezTo>
                  <a:cubicBezTo>
                    <a:pt x="671638" y="2340528"/>
                    <a:pt x="665859" y="2326560"/>
                    <a:pt x="658473" y="2313450"/>
                  </a:cubicBezTo>
                  <a:cubicBezTo>
                    <a:pt x="690900" y="2363060"/>
                    <a:pt x="719309" y="2409900"/>
                    <a:pt x="721526" y="2452443"/>
                  </a:cubicBezTo>
                  <a:close/>
                  <a:moveTo>
                    <a:pt x="775987" y="2823553"/>
                  </a:moveTo>
                  <a:cubicBezTo>
                    <a:pt x="780283" y="2830246"/>
                    <a:pt x="781641" y="2838422"/>
                    <a:pt x="779729" y="2846141"/>
                  </a:cubicBezTo>
                  <a:cubicBezTo>
                    <a:pt x="765871" y="2838242"/>
                    <a:pt x="752013" y="2830621"/>
                    <a:pt x="739264" y="2822722"/>
                  </a:cubicBezTo>
                  <a:cubicBezTo>
                    <a:pt x="757279" y="2819118"/>
                    <a:pt x="771276" y="2818010"/>
                    <a:pt x="775987" y="2823553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72" name="Graphic 263">
              <a:extLst>
                <a:ext uri="{FF2B5EF4-FFF2-40B4-BE49-F238E27FC236}">
                  <a16:creationId xmlns:a16="http://schemas.microsoft.com/office/drawing/2014/main" id="{C96A8973-2B54-4E43-B2FC-EDC6673FCA61}"/>
                </a:ext>
              </a:extLst>
            </p:cNvPr>
            <p:cNvGrpSpPr/>
            <p:nvPr/>
          </p:nvGrpSpPr>
          <p:grpSpPr>
            <a:xfrm>
              <a:off x="8685375" y="2424114"/>
              <a:ext cx="1761179" cy="2576013"/>
              <a:chOff x="8685375" y="2424114"/>
              <a:chExt cx="1761179" cy="2576013"/>
            </a:xfrm>
            <a:solidFill>
              <a:srgbClr val="000000"/>
            </a:solidFill>
          </p:grpSpPr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EC735A71-0A7A-C84C-ADDE-256BB34ED3E7}"/>
                  </a:ext>
                </a:extLst>
              </p:cNvPr>
              <p:cNvSpPr/>
              <p:nvPr/>
            </p:nvSpPr>
            <p:spPr>
              <a:xfrm>
                <a:off x="9333917" y="2424114"/>
                <a:ext cx="304454" cy="2537211"/>
              </a:xfrm>
              <a:custGeom>
                <a:avLst/>
                <a:gdLst>
                  <a:gd name="connsiteX0" fmla="*/ 235166 w 304454"/>
                  <a:gd name="connsiteY0" fmla="*/ 1918880 h 2537211"/>
                  <a:gd name="connsiteX1" fmla="*/ 221308 w 304454"/>
                  <a:gd name="connsiteY1" fmla="*/ 1912367 h 2537211"/>
                  <a:gd name="connsiteX2" fmla="*/ 179735 w 304454"/>
                  <a:gd name="connsiteY2" fmla="*/ 2051360 h 2537211"/>
                  <a:gd name="connsiteX3" fmla="*/ 181398 w 304454"/>
                  <a:gd name="connsiteY3" fmla="*/ 1721407 h 2537211"/>
                  <a:gd name="connsiteX4" fmla="*/ 256922 w 304454"/>
                  <a:gd name="connsiteY4" fmla="*/ 1506612 h 2537211"/>
                  <a:gd name="connsiteX5" fmla="*/ 242926 w 304454"/>
                  <a:gd name="connsiteY5" fmla="*/ 1500654 h 2537211"/>
                  <a:gd name="connsiteX6" fmla="*/ 181675 w 304454"/>
                  <a:gd name="connsiteY6" fmla="*/ 1675123 h 2537211"/>
                  <a:gd name="connsiteX7" fmla="*/ 183199 w 304454"/>
                  <a:gd name="connsiteY7" fmla="*/ 1368035 h 2537211"/>
                  <a:gd name="connsiteX8" fmla="*/ 304454 w 304454"/>
                  <a:gd name="connsiteY8" fmla="*/ 1165990 h 2537211"/>
                  <a:gd name="connsiteX9" fmla="*/ 291567 w 304454"/>
                  <a:gd name="connsiteY9" fmla="*/ 1157536 h 2537211"/>
                  <a:gd name="connsiteX10" fmla="*/ 183338 w 304454"/>
                  <a:gd name="connsiteY10" fmla="*/ 1338102 h 2537211"/>
                  <a:gd name="connsiteX11" fmla="*/ 185001 w 304454"/>
                  <a:gd name="connsiteY11" fmla="*/ 1001914 h 2537211"/>
                  <a:gd name="connsiteX12" fmla="*/ 297249 w 304454"/>
                  <a:gd name="connsiteY12" fmla="*/ 832711 h 2537211"/>
                  <a:gd name="connsiteX13" fmla="*/ 284777 w 304454"/>
                  <a:gd name="connsiteY13" fmla="*/ 823842 h 2537211"/>
                  <a:gd name="connsiteX14" fmla="*/ 185140 w 304454"/>
                  <a:gd name="connsiteY14" fmla="*/ 973921 h 2537211"/>
                  <a:gd name="connsiteX15" fmla="*/ 186525 w 304454"/>
                  <a:gd name="connsiteY15" fmla="*/ 688729 h 2537211"/>
                  <a:gd name="connsiteX16" fmla="*/ 258031 w 304454"/>
                  <a:gd name="connsiteY16" fmla="*/ 539343 h 2537211"/>
                  <a:gd name="connsiteX17" fmla="*/ 244728 w 304454"/>
                  <a:gd name="connsiteY17" fmla="*/ 531860 h 2537211"/>
                  <a:gd name="connsiteX18" fmla="*/ 186802 w 304454"/>
                  <a:gd name="connsiteY18" fmla="*/ 653669 h 2537211"/>
                  <a:gd name="connsiteX19" fmla="*/ 188327 w 304454"/>
                  <a:gd name="connsiteY19" fmla="*/ 336466 h 2537211"/>
                  <a:gd name="connsiteX20" fmla="*/ 282005 w 304454"/>
                  <a:gd name="connsiteY20" fmla="*/ 144675 h 2537211"/>
                  <a:gd name="connsiteX21" fmla="*/ 268702 w 304454"/>
                  <a:gd name="connsiteY21" fmla="*/ 137330 h 2537211"/>
                  <a:gd name="connsiteX22" fmla="*/ 188465 w 304454"/>
                  <a:gd name="connsiteY22" fmla="*/ 301406 h 2537211"/>
                  <a:gd name="connsiteX23" fmla="*/ 189989 w 304454"/>
                  <a:gd name="connsiteY23" fmla="*/ 1386 h 2537211"/>
                  <a:gd name="connsiteX24" fmla="*/ 175300 w 304454"/>
                  <a:gd name="connsiteY24" fmla="*/ 0 h 2537211"/>
                  <a:gd name="connsiteX25" fmla="*/ 173776 w 304454"/>
                  <a:gd name="connsiteY25" fmla="*/ 296833 h 2537211"/>
                  <a:gd name="connsiteX26" fmla="*/ 14967 w 304454"/>
                  <a:gd name="connsiteY26" fmla="*/ 57925 h 2537211"/>
                  <a:gd name="connsiteX27" fmla="*/ 2910 w 304454"/>
                  <a:gd name="connsiteY27" fmla="*/ 65409 h 2537211"/>
                  <a:gd name="connsiteX28" fmla="*/ 173637 w 304454"/>
                  <a:gd name="connsiteY28" fmla="*/ 322192 h 2537211"/>
                  <a:gd name="connsiteX29" fmla="*/ 171836 w 304454"/>
                  <a:gd name="connsiteY29" fmla="*/ 670991 h 2537211"/>
                  <a:gd name="connsiteX30" fmla="*/ 13581 w 304454"/>
                  <a:gd name="connsiteY30" fmla="*/ 504976 h 2537211"/>
                  <a:gd name="connsiteX31" fmla="*/ 3464 w 304454"/>
                  <a:gd name="connsiteY31" fmla="*/ 514676 h 2537211"/>
                  <a:gd name="connsiteX32" fmla="*/ 171836 w 304454"/>
                  <a:gd name="connsiteY32" fmla="*/ 691224 h 2537211"/>
                  <a:gd name="connsiteX33" fmla="*/ 170312 w 304454"/>
                  <a:gd name="connsiteY33" fmla="*/ 984038 h 2537211"/>
                  <a:gd name="connsiteX34" fmla="*/ 17183 w 304454"/>
                  <a:gd name="connsiteY34" fmla="*/ 850033 h 2537211"/>
                  <a:gd name="connsiteX35" fmla="*/ 8038 w 304454"/>
                  <a:gd name="connsiteY35" fmla="*/ 860842 h 2537211"/>
                  <a:gd name="connsiteX36" fmla="*/ 170173 w 304454"/>
                  <a:gd name="connsiteY36" fmla="*/ 1002607 h 2537211"/>
                  <a:gd name="connsiteX37" fmla="*/ 168510 w 304454"/>
                  <a:gd name="connsiteY37" fmla="*/ 1342537 h 2537211"/>
                  <a:gd name="connsiteX38" fmla="*/ 10671 w 304454"/>
                  <a:gd name="connsiteY38" fmla="*/ 1160446 h 2537211"/>
                  <a:gd name="connsiteX39" fmla="*/ 0 w 304454"/>
                  <a:gd name="connsiteY39" fmla="*/ 1169593 h 2537211"/>
                  <a:gd name="connsiteX40" fmla="*/ 168371 w 304454"/>
                  <a:gd name="connsiteY40" fmla="*/ 1364017 h 2537211"/>
                  <a:gd name="connsiteX41" fmla="*/ 166709 w 304454"/>
                  <a:gd name="connsiteY41" fmla="*/ 1717666 h 2537211"/>
                  <a:gd name="connsiteX42" fmla="*/ 165461 w 304454"/>
                  <a:gd name="connsiteY42" fmla="*/ 1720992 h 2537211"/>
                  <a:gd name="connsiteX43" fmla="*/ 12056 w 304454"/>
                  <a:gd name="connsiteY43" fmla="*/ 1492755 h 2537211"/>
                  <a:gd name="connsiteX44" fmla="*/ 139 w 304454"/>
                  <a:gd name="connsiteY44" fmla="*/ 1500238 h 2537211"/>
                  <a:gd name="connsiteX45" fmla="*/ 166432 w 304454"/>
                  <a:gd name="connsiteY45" fmla="*/ 1747737 h 2537211"/>
                  <a:gd name="connsiteX46" fmla="*/ 164769 w 304454"/>
                  <a:gd name="connsiteY46" fmla="*/ 2088083 h 2537211"/>
                  <a:gd name="connsiteX47" fmla="*/ 38109 w 304454"/>
                  <a:gd name="connsiteY47" fmla="*/ 1833239 h 2537211"/>
                  <a:gd name="connsiteX48" fmla="*/ 24944 w 304454"/>
                  <a:gd name="connsiteY48" fmla="*/ 1838921 h 2537211"/>
                  <a:gd name="connsiteX49" fmla="*/ 164630 w 304454"/>
                  <a:gd name="connsiteY49" fmla="*/ 2119679 h 2537211"/>
                  <a:gd name="connsiteX50" fmla="*/ 162551 w 304454"/>
                  <a:gd name="connsiteY50" fmla="*/ 2535827 h 2537211"/>
                  <a:gd name="connsiteX51" fmla="*/ 177241 w 304454"/>
                  <a:gd name="connsiteY51" fmla="*/ 2537212 h 2537211"/>
                  <a:gd name="connsiteX52" fmla="*/ 179458 w 304454"/>
                  <a:gd name="connsiteY52" fmla="*/ 2093626 h 2537211"/>
                  <a:gd name="connsiteX53" fmla="*/ 235166 w 304454"/>
                  <a:gd name="connsiteY53" fmla="*/ 1918880 h 2537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304454" h="2537211">
                    <a:moveTo>
                      <a:pt x="235166" y="1918880"/>
                    </a:moveTo>
                    <a:lnTo>
                      <a:pt x="221308" y="1912367"/>
                    </a:lnTo>
                    <a:lnTo>
                      <a:pt x="179735" y="2051360"/>
                    </a:lnTo>
                    <a:lnTo>
                      <a:pt x="181398" y="1721407"/>
                    </a:lnTo>
                    <a:lnTo>
                      <a:pt x="256922" y="1506612"/>
                    </a:lnTo>
                    <a:lnTo>
                      <a:pt x="242926" y="1500654"/>
                    </a:lnTo>
                    <a:lnTo>
                      <a:pt x="181675" y="1675123"/>
                    </a:lnTo>
                    <a:lnTo>
                      <a:pt x="183199" y="1368035"/>
                    </a:lnTo>
                    <a:lnTo>
                      <a:pt x="304454" y="1165990"/>
                    </a:lnTo>
                    <a:lnTo>
                      <a:pt x="291567" y="1157536"/>
                    </a:lnTo>
                    <a:lnTo>
                      <a:pt x="183338" y="1338102"/>
                    </a:lnTo>
                    <a:lnTo>
                      <a:pt x="185001" y="1001914"/>
                    </a:lnTo>
                    <a:lnTo>
                      <a:pt x="297249" y="832711"/>
                    </a:lnTo>
                    <a:lnTo>
                      <a:pt x="284777" y="823842"/>
                    </a:lnTo>
                    <a:lnTo>
                      <a:pt x="185140" y="973921"/>
                    </a:lnTo>
                    <a:lnTo>
                      <a:pt x="186525" y="688729"/>
                    </a:lnTo>
                    <a:lnTo>
                      <a:pt x="258031" y="539343"/>
                    </a:lnTo>
                    <a:lnTo>
                      <a:pt x="244728" y="531860"/>
                    </a:lnTo>
                    <a:lnTo>
                      <a:pt x="186802" y="653669"/>
                    </a:lnTo>
                    <a:lnTo>
                      <a:pt x="188327" y="336466"/>
                    </a:lnTo>
                    <a:lnTo>
                      <a:pt x="282005" y="144675"/>
                    </a:lnTo>
                    <a:lnTo>
                      <a:pt x="268702" y="137330"/>
                    </a:lnTo>
                    <a:lnTo>
                      <a:pt x="188465" y="301406"/>
                    </a:lnTo>
                    <a:lnTo>
                      <a:pt x="189989" y="1386"/>
                    </a:lnTo>
                    <a:lnTo>
                      <a:pt x="175300" y="0"/>
                    </a:lnTo>
                    <a:lnTo>
                      <a:pt x="173776" y="296833"/>
                    </a:lnTo>
                    <a:lnTo>
                      <a:pt x="14967" y="57925"/>
                    </a:lnTo>
                    <a:lnTo>
                      <a:pt x="2910" y="65409"/>
                    </a:lnTo>
                    <a:lnTo>
                      <a:pt x="173637" y="322192"/>
                    </a:lnTo>
                    <a:lnTo>
                      <a:pt x="171836" y="670991"/>
                    </a:lnTo>
                    <a:lnTo>
                      <a:pt x="13581" y="504976"/>
                    </a:lnTo>
                    <a:lnTo>
                      <a:pt x="3464" y="514676"/>
                    </a:lnTo>
                    <a:lnTo>
                      <a:pt x="171836" y="691224"/>
                    </a:lnTo>
                    <a:lnTo>
                      <a:pt x="170312" y="984038"/>
                    </a:lnTo>
                    <a:lnTo>
                      <a:pt x="17183" y="850033"/>
                    </a:lnTo>
                    <a:lnTo>
                      <a:pt x="8038" y="860842"/>
                    </a:lnTo>
                    <a:lnTo>
                      <a:pt x="170173" y="1002607"/>
                    </a:lnTo>
                    <a:lnTo>
                      <a:pt x="168510" y="1342537"/>
                    </a:lnTo>
                    <a:lnTo>
                      <a:pt x="10671" y="1160446"/>
                    </a:lnTo>
                    <a:lnTo>
                      <a:pt x="0" y="1169593"/>
                    </a:lnTo>
                    <a:lnTo>
                      <a:pt x="168371" y="1364017"/>
                    </a:lnTo>
                    <a:lnTo>
                      <a:pt x="166709" y="1717666"/>
                    </a:lnTo>
                    <a:lnTo>
                      <a:pt x="165461" y="1720992"/>
                    </a:lnTo>
                    <a:lnTo>
                      <a:pt x="12056" y="1492755"/>
                    </a:lnTo>
                    <a:lnTo>
                      <a:pt x="139" y="1500238"/>
                    </a:lnTo>
                    <a:lnTo>
                      <a:pt x="166432" y="1747737"/>
                    </a:lnTo>
                    <a:lnTo>
                      <a:pt x="164769" y="2088083"/>
                    </a:lnTo>
                    <a:lnTo>
                      <a:pt x="38109" y="1833239"/>
                    </a:lnTo>
                    <a:lnTo>
                      <a:pt x="24944" y="1838921"/>
                    </a:lnTo>
                    <a:lnTo>
                      <a:pt x="164630" y="2119679"/>
                    </a:lnTo>
                    <a:lnTo>
                      <a:pt x="162551" y="2535827"/>
                    </a:lnTo>
                    <a:lnTo>
                      <a:pt x="177241" y="2537212"/>
                    </a:lnTo>
                    <a:lnTo>
                      <a:pt x="179458" y="2093626"/>
                    </a:lnTo>
                    <a:lnTo>
                      <a:pt x="235166" y="1918880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74" name="Freeform 373">
                <a:extLst>
                  <a:ext uri="{FF2B5EF4-FFF2-40B4-BE49-F238E27FC236}">
                    <a16:creationId xmlns:a16="http://schemas.microsoft.com/office/drawing/2014/main" id="{3252C25F-F218-1D43-8828-B7E01106CD5B}"/>
                  </a:ext>
                </a:extLst>
              </p:cNvPr>
              <p:cNvSpPr/>
              <p:nvPr/>
            </p:nvSpPr>
            <p:spPr>
              <a:xfrm>
                <a:off x="9621880" y="3165779"/>
                <a:ext cx="824673" cy="1637706"/>
              </a:xfrm>
              <a:custGeom>
                <a:avLst/>
                <a:gdLst>
                  <a:gd name="connsiteX0" fmla="*/ 735291 w 824673"/>
                  <a:gd name="connsiteY0" fmla="*/ 432223 h 1637706"/>
                  <a:gd name="connsiteX1" fmla="*/ 728640 w 824673"/>
                  <a:gd name="connsiteY1" fmla="*/ 418504 h 1637706"/>
                  <a:gd name="connsiteX2" fmla="*/ 575789 w 824673"/>
                  <a:gd name="connsiteY2" fmla="*/ 481695 h 1637706"/>
                  <a:gd name="connsiteX3" fmla="*/ 652699 w 824673"/>
                  <a:gd name="connsiteY3" fmla="*/ 323578 h 1637706"/>
                  <a:gd name="connsiteX4" fmla="*/ 824674 w 824673"/>
                  <a:gd name="connsiteY4" fmla="*/ 226574 h 1637706"/>
                  <a:gd name="connsiteX5" fmla="*/ 816636 w 824673"/>
                  <a:gd name="connsiteY5" fmla="*/ 213548 h 1637706"/>
                  <a:gd name="connsiteX6" fmla="*/ 664478 w 824673"/>
                  <a:gd name="connsiteY6" fmla="*/ 299327 h 1637706"/>
                  <a:gd name="connsiteX7" fmla="*/ 792108 w 824673"/>
                  <a:gd name="connsiteY7" fmla="*/ 37000 h 1637706"/>
                  <a:gd name="connsiteX8" fmla="*/ 778805 w 824673"/>
                  <a:gd name="connsiteY8" fmla="*/ 29656 h 1637706"/>
                  <a:gd name="connsiteX9" fmla="*/ 665310 w 824673"/>
                  <a:gd name="connsiteY9" fmla="*/ 262604 h 1637706"/>
                  <a:gd name="connsiteX10" fmla="*/ 694134 w 824673"/>
                  <a:gd name="connsiteY10" fmla="*/ 3049 h 1637706"/>
                  <a:gd name="connsiteX11" fmla="*/ 679445 w 824673"/>
                  <a:gd name="connsiteY11" fmla="*/ 0 h 1637706"/>
                  <a:gd name="connsiteX12" fmla="*/ 645909 w 824673"/>
                  <a:gd name="connsiteY12" fmla="*/ 302514 h 1637706"/>
                  <a:gd name="connsiteX13" fmla="*/ 563732 w 824673"/>
                  <a:gd name="connsiteY13" fmla="*/ 471440 h 1637706"/>
                  <a:gd name="connsiteX14" fmla="*/ 573294 w 824673"/>
                  <a:gd name="connsiteY14" fmla="*/ 203847 h 1637706"/>
                  <a:gd name="connsiteX15" fmla="*/ 558605 w 824673"/>
                  <a:gd name="connsiteY15" fmla="*/ 202046 h 1637706"/>
                  <a:gd name="connsiteX16" fmla="*/ 547796 w 824673"/>
                  <a:gd name="connsiteY16" fmla="*/ 504283 h 1637706"/>
                  <a:gd name="connsiteX17" fmla="*/ 454395 w 824673"/>
                  <a:gd name="connsiteY17" fmla="*/ 696213 h 1637706"/>
                  <a:gd name="connsiteX18" fmla="*/ 427927 w 824673"/>
                  <a:gd name="connsiteY18" fmla="*/ 506639 h 1637706"/>
                  <a:gd name="connsiteX19" fmla="*/ 413376 w 824673"/>
                  <a:gd name="connsiteY19" fmla="*/ 507332 h 1637706"/>
                  <a:gd name="connsiteX20" fmla="*/ 443032 w 824673"/>
                  <a:gd name="connsiteY20" fmla="*/ 719632 h 1637706"/>
                  <a:gd name="connsiteX21" fmla="*/ 336189 w 824673"/>
                  <a:gd name="connsiteY21" fmla="*/ 939277 h 1637706"/>
                  <a:gd name="connsiteX22" fmla="*/ 327043 w 824673"/>
                  <a:gd name="connsiteY22" fmla="*/ 708684 h 1637706"/>
                  <a:gd name="connsiteX23" fmla="*/ 312353 w 824673"/>
                  <a:gd name="connsiteY23" fmla="*/ 707992 h 1637706"/>
                  <a:gd name="connsiteX24" fmla="*/ 322608 w 824673"/>
                  <a:gd name="connsiteY24" fmla="*/ 967270 h 1637706"/>
                  <a:gd name="connsiteX25" fmla="*/ 203431 w 824673"/>
                  <a:gd name="connsiteY25" fmla="*/ 1212136 h 1637706"/>
                  <a:gd name="connsiteX26" fmla="*/ 190821 w 824673"/>
                  <a:gd name="connsiteY26" fmla="*/ 1118181 h 1637706"/>
                  <a:gd name="connsiteX27" fmla="*/ 176132 w 824673"/>
                  <a:gd name="connsiteY27" fmla="*/ 1118458 h 1637706"/>
                  <a:gd name="connsiteX28" fmla="*/ 191375 w 824673"/>
                  <a:gd name="connsiteY28" fmla="*/ 1236803 h 1637706"/>
                  <a:gd name="connsiteX29" fmla="*/ 0 w 824673"/>
                  <a:gd name="connsiteY29" fmla="*/ 1630224 h 1637706"/>
                  <a:gd name="connsiteX30" fmla="*/ 13442 w 824673"/>
                  <a:gd name="connsiteY30" fmla="*/ 1637707 h 1637706"/>
                  <a:gd name="connsiteX31" fmla="*/ 194563 w 824673"/>
                  <a:gd name="connsiteY31" fmla="*/ 1265350 h 1637706"/>
                  <a:gd name="connsiteX32" fmla="*/ 195255 w 824673"/>
                  <a:gd name="connsiteY32" fmla="*/ 1272140 h 1637706"/>
                  <a:gd name="connsiteX33" fmla="*/ 366121 w 824673"/>
                  <a:gd name="connsiteY33" fmla="*/ 1203406 h 1637706"/>
                  <a:gd name="connsiteX34" fmla="*/ 359608 w 824673"/>
                  <a:gd name="connsiteY34" fmla="*/ 1189548 h 1637706"/>
                  <a:gd name="connsiteX35" fmla="*/ 207589 w 824673"/>
                  <a:gd name="connsiteY35" fmla="*/ 1250661 h 1637706"/>
                  <a:gd name="connsiteX36" fmla="*/ 206619 w 824673"/>
                  <a:gd name="connsiteY36" fmla="*/ 1240683 h 1637706"/>
                  <a:gd name="connsiteX37" fmla="*/ 334248 w 824673"/>
                  <a:gd name="connsiteY37" fmla="*/ 978217 h 1637706"/>
                  <a:gd name="connsiteX38" fmla="*/ 497493 w 824673"/>
                  <a:gd name="connsiteY38" fmla="*/ 927775 h 1637706"/>
                  <a:gd name="connsiteX39" fmla="*/ 492088 w 824673"/>
                  <a:gd name="connsiteY39" fmla="*/ 913640 h 1637706"/>
                  <a:gd name="connsiteX40" fmla="*/ 343256 w 824673"/>
                  <a:gd name="connsiteY40" fmla="*/ 959509 h 1637706"/>
                  <a:gd name="connsiteX41" fmla="*/ 458552 w 824673"/>
                  <a:gd name="connsiteY41" fmla="*/ 722542 h 1637706"/>
                  <a:gd name="connsiteX42" fmla="*/ 645355 w 824673"/>
                  <a:gd name="connsiteY42" fmla="*/ 643553 h 1637706"/>
                  <a:gd name="connsiteX43" fmla="*/ 638565 w 824673"/>
                  <a:gd name="connsiteY43" fmla="*/ 629834 h 1637706"/>
                  <a:gd name="connsiteX44" fmla="*/ 468807 w 824673"/>
                  <a:gd name="connsiteY44" fmla="*/ 701756 h 1637706"/>
                  <a:gd name="connsiteX45" fmla="*/ 565673 w 824673"/>
                  <a:gd name="connsiteY45" fmla="*/ 502343 h 1637706"/>
                  <a:gd name="connsiteX46" fmla="*/ 735291 w 824673"/>
                  <a:gd name="connsiteY46" fmla="*/ 432223 h 1637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24673" h="1637706">
                    <a:moveTo>
                      <a:pt x="735291" y="432223"/>
                    </a:moveTo>
                    <a:lnTo>
                      <a:pt x="728640" y="418504"/>
                    </a:lnTo>
                    <a:lnTo>
                      <a:pt x="575789" y="481695"/>
                    </a:lnTo>
                    <a:lnTo>
                      <a:pt x="652699" y="323578"/>
                    </a:lnTo>
                    <a:lnTo>
                      <a:pt x="824674" y="226574"/>
                    </a:lnTo>
                    <a:lnTo>
                      <a:pt x="816636" y="213548"/>
                    </a:lnTo>
                    <a:lnTo>
                      <a:pt x="664478" y="299327"/>
                    </a:lnTo>
                    <a:lnTo>
                      <a:pt x="792108" y="37000"/>
                    </a:lnTo>
                    <a:lnTo>
                      <a:pt x="778805" y="29656"/>
                    </a:lnTo>
                    <a:lnTo>
                      <a:pt x="665310" y="262604"/>
                    </a:lnTo>
                    <a:lnTo>
                      <a:pt x="694134" y="3049"/>
                    </a:lnTo>
                    <a:lnTo>
                      <a:pt x="679445" y="0"/>
                    </a:lnTo>
                    <a:lnTo>
                      <a:pt x="645909" y="302514"/>
                    </a:lnTo>
                    <a:lnTo>
                      <a:pt x="563732" y="471440"/>
                    </a:lnTo>
                    <a:lnTo>
                      <a:pt x="573294" y="203847"/>
                    </a:lnTo>
                    <a:lnTo>
                      <a:pt x="558605" y="202046"/>
                    </a:lnTo>
                    <a:lnTo>
                      <a:pt x="547796" y="504283"/>
                    </a:lnTo>
                    <a:lnTo>
                      <a:pt x="454395" y="696213"/>
                    </a:lnTo>
                    <a:lnTo>
                      <a:pt x="427927" y="506639"/>
                    </a:lnTo>
                    <a:lnTo>
                      <a:pt x="413376" y="507332"/>
                    </a:lnTo>
                    <a:lnTo>
                      <a:pt x="443032" y="719632"/>
                    </a:lnTo>
                    <a:lnTo>
                      <a:pt x="336189" y="939277"/>
                    </a:lnTo>
                    <a:lnTo>
                      <a:pt x="327043" y="708684"/>
                    </a:lnTo>
                    <a:lnTo>
                      <a:pt x="312353" y="707992"/>
                    </a:lnTo>
                    <a:lnTo>
                      <a:pt x="322608" y="967270"/>
                    </a:lnTo>
                    <a:lnTo>
                      <a:pt x="203431" y="1212136"/>
                    </a:lnTo>
                    <a:lnTo>
                      <a:pt x="190821" y="1118181"/>
                    </a:lnTo>
                    <a:lnTo>
                      <a:pt x="176132" y="1118458"/>
                    </a:lnTo>
                    <a:lnTo>
                      <a:pt x="191375" y="1236803"/>
                    </a:lnTo>
                    <a:lnTo>
                      <a:pt x="0" y="1630224"/>
                    </a:lnTo>
                    <a:lnTo>
                      <a:pt x="13442" y="1637707"/>
                    </a:lnTo>
                    <a:lnTo>
                      <a:pt x="194563" y="1265350"/>
                    </a:lnTo>
                    <a:lnTo>
                      <a:pt x="195255" y="1272140"/>
                    </a:lnTo>
                    <a:lnTo>
                      <a:pt x="366121" y="1203406"/>
                    </a:lnTo>
                    <a:lnTo>
                      <a:pt x="359608" y="1189548"/>
                    </a:lnTo>
                    <a:lnTo>
                      <a:pt x="207589" y="1250661"/>
                    </a:lnTo>
                    <a:lnTo>
                      <a:pt x="206619" y="1240683"/>
                    </a:lnTo>
                    <a:lnTo>
                      <a:pt x="334248" y="978217"/>
                    </a:lnTo>
                    <a:lnTo>
                      <a:pt x="497493" y="927775"/>
                    </a:lnTo>
                    <a:lnTo>
                      <a:pt x="492088" y="913640"/>
                    </a:lnTo>
                    <a:lnTo>
                      <a:pt x="343256" y="959509"/>
                    </a:lnTo>
                    <a:lnTo>
                      <a:pt x="458552" y="722542"/>
                    </a:lnTo>
                    <a:lnTo>
                      <a:pt x="645355" y="643553"/>
                    </a:lnTo>
                    <a:lnTo>
                      <a:pt x="638565" y="629834"/>
                    </a:lnTo>
                    <a:lnTo>
                      <a:pt x="468807" y="701756"/>
                    </a:lnTo>
                    <a:lnTo>
                      <a:pt x="565673" y="502343"/>
                    </a:lnTo>
                    <a:lnTo>
                      <a:pt x="735291" y="432223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8E06828-F28B-7641-AB6E-1B3D91B36CD7}"/>
                  </a:ext>
                </a:extLst>
              </p:cNvPr>
              <p:cNvSpPr/>
              <p:nvPr/>
            </p:nvSpPr>
            <p:spPr>
              <a:xfrm>
                <a:off x="8685375" y="3474391"/>
                <a:ext cx="736954" cy="1525736"/>
              </a:xfrm>
              <a:custGeom>
                <a:avLst/>
                <a:gdLst>
                  <a:gd name="connsiteX0" fmla="*/ 562762 w 736954"/>
                  <a:gd name="connsiteY0" fmla="*/ 948146 h 1525736"/>
                  <a:gd name="connsiteX1" fmla="*/ 548073 w 736954"/>
                  <a:gd name="connsiteY1" fmla="*/ 945929 h 1525736"/>
                  <a:gd name="connsiteX2" fmla="*/ 537957 w 736954"/>
                  <a:gd name="connsiteY2" fmla="*/ 1092267 h 1525736"/>
                  <a:gd name="connsiteX3" fmla="*/ 461740 w 736954"/>
                  <a:gd name="connsiteY3" fmla="*/ 928191 h 1525736"/>
                  <a:gd name="connsiteX4" fmla="*/ 499571 w 736954"/>
                  <a:gd name="connsiteY4" fmla="*/ 740419 h 1525736"/>
                  <a:gd name="connsiteX5" fmla="*/ 485021 w 736954"/>
                  <a:gd name="connsiteY5" fmla="*/ 736261 h 1525736"/>
                  <a:gd name="connsiteX6" fmla="*/ 451069 w 736954"/>
                  <a:gd name="connsiteY6" fmla="*/ 905325 h 1525736"/>
                  <a:gd name="connsiteX7" fmla="*/ 347829 w 736954"/>
                  <a:gd name="connsiteY7" fmla="*/ 683186 h 1525736"/>
                  <a:gd name="connsiteX8" fmla="*/ 375406 w 736954"/>
                  <a:gd name="connsiteY8" fmla="*/ 452871 h 1525736"/>
                  <a:gd name="connsiteX9" fmla="*/ 360855 w 736954"/>
                  <a:gd name="connsiteY9" fmla="*/ 449961 h 1525736"/>
                  <a:gd name="connsiteX10" fmla="*/ 335911 w 736954"/>
                  <a:gd name="connsiteY10" fmla="*/ 657550 h 1525736"/>
                  <a:gd name="connsiteX11" fmla="*/ 250132 w 736954"/>
                  <a:gd name="connsiteY11" fmla="*/ 472964 h 1525736"/>
                  <a:gd name="connsiteX12" fmla="*/ 258724 w 736954"/>
                  <a:gd name="connsiteY12" fmla="*/ 476568 h 1525736"/>
                  <a:gd name="connsiteX13" fmla="*/ 271057 w 736954"/>
                  <a:gd name="connsiteY13" fmla="*/ 249855 h 1525736"/>
                  <a:gd name="connsiteX14" fmla="*/ 256368 w 736954"/>
                  <a:gd name="connsiteY14" fmla="*/ 247776 h 1525736"/>
                  <a:gd name="connsiteX15" fmla="*/ 245005 w 736954"/>
                  <a:gd name="connsiteY15" fmla="*/ 455365 h 1525736"/>
                  <a:gd name="connsiteX16" fmla="*/ 241263 w 736954"/>
                  <a:gd name="connsiteY16" fmla="*/ 453841 h 1525736"/>
                  <a:gd name="connsiteX17" fmla="*/ 144675 w 736954"/>
                  <a:gd name="connsiteY17" fmla="*/ 245975 h 1525736"/>
                  <a:gd name="connsiteX18" fmla="*/ 163244 w 736954"/>
                  <a:gd name="connsiteY18" fmla="*/ 33536 h 1525736"/>
                  <a:gd name="connsiteX19" fmla="*/ 148555 w 736954"/>
                  <a:gd name="connsiteY19" fmla="*/ 30903 h 1525736"/>
                  <a:gd name="connsiteX20" fmla="*/ 132064 w 736954"/>
                  <a:gd name="connsiteY20" fmla="*/ 218952 h 1525736"/>
                  <a:gd name="connsiteX21" fmla="*/ 30348 w 736954"/>
                  <a:gd name="connsiteY21" fmla="*/ 0 h 1525736"/>
                  <a:gd name="connsiteX22" fmla="*/ 17045 w 736954"/>
                  <a:gd name="connsiteY22" fmla="*/ 5266 h 1525736"/>
                  <a:gd name="connsiteX23" fmla="*/ 125274 w 736954"/>
                  <a:gd name="connsiteY23" fmla="*/ 238076 h 1525736"/>
                  <a:gd name="connsiteX24" fmla="*/ 6790 w 736954"/>
                  <a:gd name="connsiteY24" fmla="*/ 165184 h 1525736"/>
                  <a:gd name="connsiteX25" fmla="*/ 0 w 736954"/>
                  <a:gd name="connsiteY25" fmla="*/ 177656 h 1525736"/>
                  <a:gd name="connsiteX26" fmla="*/ 136083 w 736954"/>
                  <a:gd name="connsiteY26" fmla="*/ 261357 h 1525736"/>
                  <a:gd name="connsiteX27" fmla="*/ 221724 w 736954"/>
                  <a:gd name="connsiteY27" fmla="*/ 445803 h 1525736"/>
                  <a:gd name="connsiteX28" fmla="*/ 109060 w 736954"/>
                  <a:gd name="connsiteY28" fmla="*/ 399380 h 1525736"/>
                  <a:gd name="connsiteX29" fmla="*/ 104626 w 736954"/>
                  <a:gd name="connsiteY29" fmla="*/ 412960 h 1525736"/>
                  <a:gd name="connsiteX30" fmla="*/ 230731 w 736954"/>
                  <a:gd name="connsiteY30" fmla="*/ 464927 h 1525736"/>
                  <a:gd name="connsiteX31" fmla="*/ 319559 w 736954"/>
                  <a:gd name="connsiteY31" fmla="*/ 656164 h 1525736"/>
                  <a:gd name="connsiteX32" fmla="*/ 186525 w 736954"/>
                  <a:gd name="connsiteY32" fmla="*/ 580362 h 1525736"/>
                  <a:gd name="connsiteX33" fmla="*/ 180151 w 736954"/>
                  <a:gd name="connsiteY33" fmla="*/ 593111 h 1525736"/>
                  <a:gd name="connsiteX34" fmla="*/ 329814 w 736954"/>
                  <a:gd name="connsiteY34" fmla="*/ 678336 h 1525736"/>
                  <a:gd name="connsiteX35" fmla="*/ 435825 w 736954"/>
                  <a:gd name="connsiteY35" fmla="*/ 906434 h 1525736"/>
                  <a:gd name="connsiteX36" fmla="*/ 317065 w 736954"/>
                  <a:gd name="connsiteY36" fmla="*/ 862644 h 1525736"/>
                  <a:gd name="connsiteX37" fmla="*/ 313185 w 736954"/>
                  <a:gd name="connsiteY37" fmla="*/ 876502 h 1525736"/>
                  <a:gd name="connsiteX38" fmla="*/ 444418 w 736954"/>
                  <a:gd name="connsiteY38" fmla="*/ 924865 h 1525736"/>
                  <a:gd name="connsiteX39" fmla="*/ 535878 w 736954"/>
                  <a:gd name="connsiteY39" fmla="*/ 1121784 h 1525736"/>
                  <a:gd name="connsiteX40" fmla="*/ 535186 w 736954"/>
                  <a:gd name="connsiteY40" fmla="*/ 1132454 h 1525736"/>
                  <a:gd name="connsiteX41" fmla="*/ 421136 w 736954"/>
                  <a:gd name="connsiteY41" fmla="*/ 1071757 h 1525736"/>
                  <a:gd name="connsiteX42" fmla="*/ 415178 w 736954"/>
                  <a:gd name="connsiteY42" fmla="*/ 1084645 h 1525736"/>
                  <a:gd name="connsiteX43" fmla="*/ 548489 w 736954"/>
                  <a:gd name="connsiteY43" fmla="*/ 1155735 h 1525736"/>
                  <a:gd name="connsiteX44" fmla="*/ 548905 w 736954"/>
                  <a:gd name="connsiteY44" fmla="*/ 1149637 h 1525736"/>
                  <a:gd name="connsiteX45" fmla="*/ 723651 w 736954"/>
                  <a:gd name="connsiteY45" fmla="*/ 1525736 h 1525736"/>
                  <a:gd name="connsiteX46" fmla="*/ 736954 w 736954"/>
                  <a:gd name="connsiteY46" fmla="*/ 1520470 h 1525736"/>
                  <a:gd name="connsiteX47" fmla="*/ 550845 w 736954"/>
                  <a:gd name="connsiteY47" fmla="*/ 1120120 h 1525736"/>
                  <a:gd name="connsiteX48" fmla="*/ 562762 w 736954"/>
                  <a:gd name="connsiteY48" fmla="*/ 948146 h 1525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736954" h="1525736">
                    <a:moveTo>
                      <a:pt x="562762" y="948146"/>
                    </a:moveTo>
                    <a:lnTo>
                      <a:pt x="548073" y="945929"/>
                    </a:lnTo>
                    <a:lnTo>
                      <a:pt x="537957" y="1092267"/>
                    </a:lnTo>
                    <a:lnTo>
                      <a:pt x="461740" y="928191"/>
                    </a:lnTo>
                    <a:lnTo>
                      <a:pt x="499571" y="740419"/>
                    </a:lnTo>
                    <a:lnTo>
                      <a:pt x="485021" y="736261"/>
                    </a:lnTo>
                    <a:lnTo>
                      <a:pt x="451069" y="905325"/>
                    </a:lnTo>
                    <a:lnTo>
                      <a:pt x="347829" y="683186"/>
                    </a:lnTo>
                    <a:lnTo>
                      <a:pt x="375406" y="452871"/>
                    </a:lnTo>
                    <a:lnTo>
                      <a:pt x="360855" y="449961"/>
                    </a:lnTo>
                    <a:lnTo>
                      <a:pt x="335911" y="657550"/>
                    </a:lnTo>
                    <a:lnTo>
                      <a:pt x="250132" y="472964"/>
                    </a:lnTo>
                    <a:lnTo>
                      <a:pt x="258724" y="476568"/>
                    </a:lnTo>
                    <a:lnTo>
                      <a:pt x="271057" y="249855"/>
                    </a:lnTo>
                    <a:lnTo>
                      <a:pt x="256368" y="247776"/>
                    </a:lnTo>
                    <a:lnTo>
                      <a:pt x="245005" y="455365"/>
                    </a:lnTo>
                    <a:lnTo>
                      <a:pt x="241263" y="453841"/>
                    </a:lnTo>
                    <a:lnTo>
                      <a:pt x="144675" y="245975"/>
                    </a:lnTo>
                    <a:lnTo>
                      <a:pt x="163244" y="33536"/>
                    </a:lnTo>
                    <a:lnTo>
                      <a:pt x="148555" y="30903"/>
                    </a:lnTo>
                    <a:lnTo>
                      <a:pt x="132064" y="218952"/>
                    </a:lnTo>
                    <a:lnTo>
                      <a:pt x="30348" y="0"/>
                    </a:lnTo>
                    <a:lnTo>
                      <a:pt x="17045" y="5266"/>
                    </a:lnTo>
                    <a:lnTo>
                      <a:pt x="125274" y="238076"/>
                    </a:lnTo>
                    <a:lnTo>
                      <a:pt x="6790" y="165184"/>
                    </a:lnTo>
                    <a:lnTo>
                      <a:pt x="0" y="177656"/>
                    </a:lnTo>
                    <a:lnTo>
                      <a:pt x="136083" y="261357"/>
                    </a:lnTo>
                    <a:lnTo>
                      <a:pt x="221724" y="445803"/>
                    </a:lnTo>
                    <a:lnTo>
                      <a:pt x="109060" y="399380"/>
                    </a:lnTo>
                    <a:lnTo>
                      <a:pt x="104626" y="412960"/>
                    </a:lnTo>
                    <a:lnTo>
                      <a:pt x="230731" y="464927"/>
                    </a:lnTo>
                    <a:lnTo>
                      <a:pt x="319559" y="656164"/>
                    </a:lnTo>
                    <a:lnTo>
                      <a:pt x="186525" y="580362"/>
                    </a:lnTo>
                    <a:lnTo>
                      <a:pt x="180151" y="593111"/>
                    </a:lnTo>
                    <a:lnTo>
                      <a:pt x="329814" y="678336"/>
                    </a:lnTo>
                    <a:lnTo>
                      <a:pt x="435825" y="906434"/>
                    </a:lnTo>
                    <a:lnTo>
                      <a:pt x="317065" y="862644"/>
                    </a:lnTo>
                    <a:lnTo>
                      <a:pt x="313185" y="876502"/>
                    </a:lnTo>
                    <a:lnTo>
                      <a:pt x="444418" y="924865"/>
                    </a:lnTo>
                    <a:lnTo>
                      <a:pt x="535878" y="1121784"/>
                    </a:lnTo>
                    <a:lnTo>
                      <a:pt x="535186" y="1132454"/>
                    </a:lnTo>
                    <a:lnTo>
                      <a:pt x="421136" y="1071757"/>
                    </a:lnTo>
                    <a:lnTo>
                      <a:pt x="415178" y="1084645"/>
                    </a:lnTo>
                    <a:lnTo>
                      <a:pt x="548489" y="1155735"/>
                    </a:lnTo>
                    <a:lnTo>
                      <a:pt x="548905" y="1149637"/>
                    </a:lnTo>
                    <a:lnTo>
                      <a:pt x="723651" y="1525736"/>
                    </a:lnTo>
                    <a:lnTo>
                      <a:pt x="736954" y="1520470"/>
                    </a:lnTo>
                    <a:lnTo>
                      <a:pt x="550845" y="1120120"/>
                    </a:lnTo>
                    <a:lnTo>
                      <a:pt x="562762" y="948146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376" name="Freeform 375">
              <a:extLst>
                <a:ext uri="{FF2B5EF4-FFF2-40B4-BE49-F238E27FC236}">
                  <a16:creationId xmlns:a16="http://schemas.microsoft.com/office/drawing/2014/main" id="{4E38F283-95E3-6540-938E-C51E9C80F74A}"/>
                </a:ext>
              </a:extLst>
            </p:cNvPr>
            <p:cNvSpPr/>
            <p:nvPr/>
          </p:nvSpPr>
          <p:spPr>
            <a:xfrm>
              <a:off x="9081983" y="4675025"/>
              <a:ext cx="866108" cy="531998"/>
            </a:xfrm>
            <a:custGeom>
              <a:avLst/>
              <a:gdLst>
                <a:gd name="connsiteX0" fmla="*/ 284915 w 866108"/>
                <a:gd name="connsiteY0" fmla="*/ 305840 h 531998"/>
                <a:gd name="connsiteX1" fmla="*/ 206757 w 866108"/>
                <a:gd name="connsiteY1" fmla="*/ 212023 h 531998"/>
                <a:gd name="connsiteX2" fmla="*/ 93678 w 866108"/>
                <a:gd name="connsiteY2" fmla="*/ 152573 h 531998"/>
                <a:gd name="connsiteX3" fmla="*/ 162274 w 866108"/>
                <a:gd name="connsiteY3" fmla="*/ 250825 h 531998"/>
                <a:gd name="connsiteX4" fmla="*/ 229484 w 866108"/>
                <a:gd name="connsiteY4" fmla="*/ 300436 h 531998"/>
                <a:gd name="connsiteX5" fmla="*/ 107674 w 866108"/>
                <a:gd name="connsiteY5" fmla="*/ 269533 h 531998"/>
                <a:gd name="connsiteX6" fmla="*/ 0 w 866108"/>
                <a:gd name="connsiteY6" fmla="*/ 300020 h 531998"/>
                <a:gd name="connsiteX7" fmla="*/ 122641 w 866108"/>
                <a:gd name="connsiteY7" fmla="*/ 355451 h 531998"/>
                <a:gd name="connsiteX8" fmla="*/ 278263 w 866108"/>
                <a:gd name="connsiteY8" fmla="*/ 383166 h 531998"/>
                <a:gd name="connsiteX9" fmla="*/ 136083 w 866108"/>
                <a:gd name="connsiteY9" fmla="*/ 392451 h 531998"/>
                <a:gd name="connsiteX10" fmla="*/ 78573 w 866108"/>
                <a:gd name="connsiteY10" fmla="*/ 474073 h 531998"/>
                <a:gd name="connsiteX11" fmla="*/ 225881 w 866108"/>
                <a:gd name="connsiteY11" fmla="*/ 474766 h 531998"/>
                <a:gd name="connsiteX12" fmla="*/ 372357 w 866108"/>
                <a:gd name="connsiteY12" fmla="*/ 451346 h 531998"/>
                <a:gd name="connsiteX13" fmla="*/ 443586 w 866108"/>
                <a:gd name="connsiteY13" fmla="*/ 486683 h 531998"/>
                <a:gd name="connsiteX14" fmla="*/ 473518 w 866108"/>
                <a:gd name="connsiteY14" fmla="*/ 442200 h 531998"/>
                <a:gd name="connsiteX15" fmla="*/ 546965 w 866108"/>
                <a:gd name="connsiteY15" fmla="*/ 469915 h 531998"/>
                <a:gd name="connsiteX16" fmla="*/ 708407 w 866108"/>
                <a:gd name="connsiteY16" fmla="*/ 531998 h 531998"/>
                <a:gd name="connsiteX17" fmla="*/ 602396 w 866108"/>
                <a:gd name="connsiteY17" fmla="*/ 396054 h 531998"/>
                <a:gd name="connsiteX18" fmla="*/ 709516 w 866108"/>
                <a:gd name="connsiteY18" fmla="*/ 421275 h 531998"/>
                <a:gd name="connsiteX19" fmla="*/ 849479 w 866108"/>
                <a:gd name="connsiteY19" fmla="*/ 419196 h 531998"/>
                <a:gd name="connsiteX20" fmla="*/ 782546 w 866108"/>
                <a:gd name="connsiteY20" fmla="*/ 369585 h 531998"/>
                <a:gd name="connsiteX21" fmla="*/ 611542 w 866108"/>
                <a:gd name="connsiteY21" fmla="*/ 311799 h 531998"/>
                <a:gd name="connsiteX22" fmla="*/ 765363 w 866108"/>
                <a:gd name="connsiteY22" fmla="*/ 291151 h 531998"/>
                <a:gd name="connsiteX23" fmla="*/ 866108 w 866108"/>
                <a:gd name="connsiteY23" fmla="*/ 202184 h 531998"/>
                <a:gd name="connsiteX24" fmla="*/ 695935 w 866108"/>
                <a:gd name="connsiteY24" fmla="*/ 168648 h 531998"/>
                <a:gd name="connsiteX25" fmla="*/ 541560 w 866108"/>
                <a:gd name="connsiteY25" fmla="*/ 245005 h 531998"/>
                <a:gd name="connsiteX26" fmla="*/ 612928 w 866108"/>
                <a:gd name="connsiteY26" fmla="*/ 144674 h 531998"/>
                <a:gd name="connsiteX27" fmla="*/ 633714 w 866108"/>
                <a:gd name="connsiteY27" fmla="*/ 48918 h 531998"/>
                <a:gd name="connsiteX28" fmla="*/ 508025 w 866108"/>
                <a:gd name="connsiteY28" fmla="*/ 112386 h 531998"/>
                <a:gd name="connsiteX29" fmla="*/ 439567 w 866108"/>
                <a:gd name="connsiteY29" fmla="*/ 229761 h 531998"/>
                <a:gd name="connsiteX30" fmla="*/ 432361 w 866108"/>
                <a:gd name="connsiteY30" fmla="*/ 91184 h 531998"/>
                <a:gd name="connsiteX31" fmla="*/ 339930 w 866108"/>
                <a:gd name="connsiteY31" fmla="*/ 0 h 531998"/>
                <a:gd name="connsiteX32" fmla="*/ 288934 w 866108"/>
                <a:gd name="connsiteY32" fmla="*/ 110862 h 531998"/>
                <a:gd name="connsiteX33" fmla="*/ 343672 w 866108"/>
                <a:gd name="connsiteY33" fmla="*/ 248607 h 531998"/>
                <a:gd name="connsiteX34" fmla="*/ 287132 w 866108"/>
                <a:gd name="connsiteY34" fmla="*/ 218952 h 531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66108" h="531998">
                  <a:moveTo>
                    <a:pt x="284915" y="305840"/>
                  </a:moveTo>
                  <a:cubicBezTo>
                    <a:pt x="284915" y="305840"/>
                    <a:pt x="297941" y="263019"/>
                    <a:pt x="206757" y="212023"/>
                  </a:cubicBezTo>
                  <a:cubicBezTo>
                    <a:pt x="170118" y="190252"/>
                    <a:pt x="132383" y="170408"/>
                    <a:pt x="93678" y="152573"/>
                  </a:cubicBezTo>
                  <a:cubicBezTo>
                    <a:pt x="93678" y="152573"/>
                    <a:pt x="115158" y="216735"/>
                    <a:pt x="162274" y="250825"/>
                  </a:cubicBezTo>
                  <a:cubicBezTo>
                    <a:pt x="209390" y="284915"/>
                    <a:pt x="229484" y="300436"/>
                    <a:pt x="229484" y="300436"/>
                  </a:cubicBezTo>
                  <a:cubicBezTo>
                    <a:pt x="191431" y="281880"/>
                    <a:pt x="149968" y="271362"/>
                    <a:pt x="107674" y="269533"/>
                  </a:cubicBezTo>
                  <a:cubicBezTo>
                    <a:pt x="69524" y="268507"/>
                    <a:pt x="31956" y="279136"/>
                    <a:pt x="0" y="300020"/>
                  </a:cubicBezTo>
                  <a:cubicBezTo>
                    <a:pt x="39730" y="320931"/>
                    <a:pt x="80694" y="339445"/>
                    <a:pt x="122641" y="355451"/>
                  </a:cubicBezTo>
                  <a:cubicBezTo>
                    <a:pt x="172667" y="373078"/>
                    <a:pt x="225230" y="382446"/>
                    <a:pt x="278263" y="383166"/>
                  </a:cubicBezTo>
                  <a:cubicBezTo>
                    <a:pt x="278263" y="383166"/>
                    <a:pt x="159364" y="369308"/>
                    <a:pt x="136083" y="392451"/>
                  </a:cubicBezTo>
                  <a:cubicBezTo>
                    <a:pt x="114368" y="417769"/>
                    <a:pt x="95106" y="445096"/>
                    <a:pt x="78573" y="474073"/>
                  </a:cubicBezTo>
                  <a:cubicBezTo>
                    <a:pt x="127602" y="469915"/>
                    <a:pt x="176894" y="470137"/>
                    <a:pt x="225881" y="474766"/>
                  </a:cubicBezTo>
                  <a:cubicBezTo>
                    <a:pt x="288934" y="483080"/>
                    <a:pt x="372357" y="451346"/>
                    <a:pt x="372357" y="451346"/>
                  </a:cubicBezTo>
                  <a:lnTo>
                    <a:pt x="443586" y="486683"/>
                  </a:lnTo>
                  <a:lnTo>
                    <a:pt x="473518" y="442200"/>
                  </a:lnTo>
                  <a:cubicBezTo>
                    <a:pt x="473518" y="442200"/>
                    <a:pt x="490287" y="440676"/>
                    <a:pt x="546965" y="469915"/>
                  </a:cubicBezTo>
                  <a:cubicBezTo>
                    <a:pt x="599250" y="494374"/>
                    <a:pt x="653198" y="515120"/>
                    <a:pt x="708407" y="531998"/>
                  </a:cubicBezTo>
                  <a:lnTo>
                    <a:pt x="602396" y="396054"/>
                  </a:lnTo>
                  <a:lnTo>
                    <a:pt x="709516" y="421275"/>
                  </a:lnTo>
                  <a:cubicBezTo>
                    <a:pt x="763145" y="433886"/>
                    <a:pt x="849479" y="419196"/>
                    <a:pt x="849479" y="419196"/>
                  </a:cubicBezTo>
                  <a:cubicBezTo>
                    <a:pt x="849479" y="419196"/>
                    <a:pt x="841303" y="392174"/>
                    <a:pt x="782546" y="369585"/>
                  </a:cubicBezTo>
                  <a:cubicBezTo>
                    <a:pt x="723790" y="346997"/>
                    <a:pt x="611542" y="311799"/>
                    <a:pt x="611542" y="311799"/>
                  </a:cubicBezTo>
                  <a:cubicBezTo>
                    <a:pt x="611542" y="311799"/>
                    <a:pt x="703973" y="331338"/>
                    <a:pt x="765363" y="291151"/>
                  </a:cubicBezTo>
                  <a:cubicBezTo>
                    <a:pt x="802903" y="266304"/>
                    <a:pt x="836813" y="236357"/>
                    <a:pt x="866108" y="202184"/>
                  </a:cubicBezTo>
                  <a:cubicBezTo>
                    <a:pt x="866108" y="202184"/>
                    <a:pt x="778527" y="150633"/>
                    <a:pt x="695935" y="168648"/>
                  </a:cubicBezTo>
                  <a:cubicBezTo>
                    <a:pt x="639798" y="183296"/>
                    <a:pt x="587263" y="209279"/>
                    <a:pt x="541560" y="245005"/>
                  </a:cubicBezTo>
                  <a:cubicBezTo>
                    <a:pt x="541560" y="245005"/>
                    <a:pt x="595606" y="201907"/>
                    <a:pt x="612928" y="144674"/>
                  </a:cubicBezTo>
                  <a:cubicBezTo>
                    <a:pt x="622808" y="113467"/>
                    <a:pt x="629765" y="81414"/>
                    <a:pt x="633714" y="48918"/>
                  </a:cubicBezTo>
                  <a:cubicBezTo>
                    <a:pt x="633714" y="48918"/>
                    <a:pt x="533523" y="82315"/>
                    <a:pt x="508025" y="112386"/>
                  </a:cubicBezTo>
                  <a:cubicBezTo>
                    <a:pt x="482526" y="142457"/>
                    <a:pt x="439567" y="229761"/>
                    <a:pt x="439567" y="229761"/>
                  </a:cubicBezTo>
                  <a:cubicBezTo>
                    <a:pt x="439567" y="229761"/>
                    <a:pt x="482526" y="142457"/>
                    <a:pt x="432361" y="91184"/>
                  </a:cubicBezTo>
                  <a:cubicBezTo>
                    <a:pt x="382196" y="39910"/>
                    <a:pt x="339930" y="0"/>
                    <a:pt x="339930" y="0"/>
                  </a:cubicBezTo>
                  <a:cubicBezTo>
                    <a:pt x="339930" y="0"/>
                    <a:pt x="297664" y="61390"/>
                    <a:pt x="288934" y="110862"/>
                  </a:cubicBezTo>
                  <a:cubicBezTo>
                    <a:pt x="280203" y="160334"/>
                    <a:pt x="343672" y="248607"/>
                    <a:pt x="343672" y="248607"/>
                  </a:cubicBezTo>
                  <a:lnTo>
                    <a:pt x="287132" y="218952"/>
                  </a:ln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7" name="Freeform 376">
              <a:extLst>
                <a:ext uri="{FF2B5EF4-FFF2-40B4-BE49-F238E27FC236}">
                  <a16:creationId xmlns:a16="http://schemas.microsoft.com/office/drawing/2014/main" id="{497864D1-5955-204A-9D59-D1D398D677B5}"/>
                </a:ext>
              </a:extLst>
            </p:cNvPr>
            <p:cNvSpPr/>
            <p:nvPr/>
          </p:nvSpPr>
          <p:spPr>
            <a:xfrm>
              <a:off x="9081983" y="4675025"/>
              <a:ext cx="866108" cy="531998"/>
            </a:xfrm>
            <a:custGeom>
              <a:avLst/>
              <a:gdLst>
                <a:gd name="connsiteX0" fmla="*/ 284915 w 866108"/>
                <a:gd name="connsiteY0" fmla="*/ 305840 h 531998"/>
                <a:gd name="connsiteX1" fmla="*/ 206757 w 866108"/>
                <a:gd name="connsiteY1" fmla="*/ 212023 h 531998"/>
                <a:gd name="connsiteX2" fmla="*/ 93678 w 866108"/>
                <a:gd name="connsiteY2" fmla="*/ 152573 h 531998"/>
                <a:gd name="connsiteX3" fmla="*/ 162274 w 866108"/>
                <a:gd name="connsiteY3" fmla="*/ 250825 h 531998"/>
                <a:gd name="connsiteX4" fmla="*/ 229484 w 866108"/>
                <a:gd name="connsiteY4" fmla="*/ 300436 h 531998"/>
                <a:gd name="connsiteX5" fmla="*/ 107674 w 866108"/>
                <a:gd name="connsiteY5" fmla="*/ 269533 h 531998"/>
                <a:gd name="connsiteX6" fmla="*/ 0 w 866108"/>
                <a:gd name="connsiteY6" fmla="*/ 300020 h 531998"/>
                <a:gd name="connsiteX7" fmla="*/ 122641 w 866108"/>
                <a:gd name="connsiteY7" fmla="*/ 355451 h 531998"/>
                <a:gd name="connsiteX8" fmla="*/ 278263 w 866108"/>
                <a:gd name="connsiteY8" fmla="*/ 383166 h 531998"/>
                <a:gd name="connsiteX9" fmla="*/ 136083 w 866108"/>
                <a:gd name="connsiteY9" fmla="*/ 392451 h 531998"/>
                <a:gd name="connsiteX10" fmla="*/ 78573 w 866108"/>
                <a:gd name="connsiteY10" fmla="*/ 474073 h 531998"/>
                <a:gd name="connsiteX11" fmla="*/ 225881 w 866108"/>
                <a:gd name="connsiteY11" fmla="*/ 474766 h 531998"/>
                <a:gd name="connsiteX12" fmla="*/ 372357 w 866108"/>
                <a:gd name="connsiteY12" fmla="*/ 451346 h 531998"/>
                <a:gd name="connsiteX13" fmla="*/ 443586 w 866108"/>
                <a:gd name="connsiteY13" fmla="*/ 486683 h 531998"/>
                <a:gd name="connsiteX14" fmla="*/ 473518 w 866108"/>
                <a:gd name="connsiteY14" fmla="*/ 442200 h 531998"/>
                <a:gd name="connsiteX15" fmla="*/ 546965 w 866108"/>
                <a:gd name="connsiteY15" fmla="*/ 469915 h 531998"/>
                <a:gd name="connsiteX16" fmla="*/ 708407 w 866108"/>
                <a:gd name="connsiteY16" fmla="*/ 531998 h 531998"/>
                <a:gd name="connsiteX17" fmla="*/ 602396 w 866108"/>
                <a:gd name="connsiteY17" fmla="*/ 396054 h 531998"/>
                <a:gd name="connsiteX18" fmla="*/ 709516 w 866108"/>
                <a:gd name="connsiteY18" fmla="*/ 421275 h 531998"/>
                <a:gd name="connsiteX19" fmla="*/ 849479 w 866108"/>
                <a:gd name="connsiteY19" fmla="*/ 419196 h 531998"/>
                <a:gd name="connsiteX20" fmla="*/ 782546 w 866108"/>
                <a:gd name="connsiteY20" fmla="*/ 369585 h 531998"/>
                <a:gd name="connsiteX21" fmla="*/ 611542 w 866108"/>
                <a:gd name="connsiteY21" fmla="*/ 311799 h 531998"/>
                <a:gd name="connsiteX22" fmla="*/ 765363 w 866108"/>
                <a:gd name="connsiteY22" fmla="*/ 291151 h 531998"/>
                <a:gd name="connsiteX23" fmla="*/ 866108 w 866108"/>
                <a:gd name="connsiteY23" fmla="*/ 202184 h 531998"/>
                <a:gd name="connsiteX24" fmla="*/ 695935 w 866108"/>
                <a:gd name="connsiteY24" fmla="*/ 168648 h 531998"/>
                <a:gd name="connsiteX25" fmla="*/ 541560 w 866108"/>
                <a:gd name="connsiteY25" fmla="*/ 245005 h 531998"/>
                <a:gd name="connsiteX26" fmla="*/ 612928 w 866108"/>
                <a:gd name="connsiteY26" fmla="*/ 144674 h 531998"/>
                <a:gd name="connsiteX27" fmla="*/ 633714 w 866108"/>
                <a:gd name="connsiteY27" fmla="*/ 48918 h 531998"/>
                <a:gd name="connsiteX28" fmla="*/ 508025 w 866108"/>
                <a:gd name="connsiteY28" fmla="*/ 112386 h 531998"/>
                <a:gd name="connsiteX29" fmla="*/ 439567 w 866108"/>
                <a:gd name="connsiteY29" fmla="*/ 229761 h 531998"/>
                <a:gd name="connsiteX30" fmla="*/ 432361 w 866108"/>
                <a:gd name="connsiteY30" fmla="*/ 91184 h 531998"/>
                <a:gd name="connsiteX31" fmla="*/ 339930 w 866108"/>
                <a:gd name="connsiteY31" fmla="*/ 0 h 531998"/>
                <a:gd name="connsiteX32" fmla="*/ 288934 w 866108"/>
                <a:gd name="connsiteY32" fmla="*/ 110862 h 531998"/>
                <a:gd name="connsiteX33" fmla="*/ 343672 w 866108"/>
                <a:gd name="connsiteY33" fmla="*/ 248607 h 531998"/>
                <a:gd name="connsiteX34" fmla="*/ 287132 w 866108"/>
                <a:gd name="connsiteY34" fmla="*/ 218952 h 531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66108" h="531998">
                  <a:moveTo>
                    <a:pt x="284915" y="305840"/>
                  </a:moveTo>
                  <a:cubicBezTo>
                    <a:pt x="284915" y="305840"/>
                    <a:pt x="297941" y="263019"/>
                    <a:pt x="206757" y="212023"/>
                  </a:cubicBezTo>
                  <a:cubicBezTo>
                    <a:pt x="170118" y="190252"/>
                    <a:pt x="132383" y="170408"/>
                    <a:pt x="93678" y="152573"/>
                  </a:cubicBezTo>
                  <a:cubicBezTo>
                    <a:pt x="93678" y="152573"/>
                    <a:pt x="115158" y="216735"/>
                    <a:pt x="162274" y="250825"/>
                  </a:cubicBezTo>
                  <a:cubicBezTo>
                    <a:pt x="209390" y="284915"/>
                    <a:pt x="229484" y="300436"/>
                    <a:pt x="229484" y="300436"/>
                  </a:cubicBezTo>
                  <a:cubicBezTo>
                    <a:pt x="191431" y="281880"/>
                    <a:pt x="149968" y="271362"/>
                    <a:pt x="107674" y="269533"/>
                  </a:cubicBezTo>
                  <a:cubicBezTo>
                    <a:pt x="69524" y="268507"/>
                    <a:pt x="31956" y="279136"/>
                    <a:pt x="0" y="300020"/>
                  </a:cubicBezTo>
                  <a:cubicBezTo>
                    <a:pt x="39730" y="320931"/>
                    <a:pt x="80694" y="339445"/>
                    <a:pt x="122641" y="355451"/>
                  </a:cubicBezTo>
                  <a:cubicBezTo>
                    <a:pt x="172667" y="373078"/>
                    <a:pt x="225230" y="382446"/>
                    <a:pt x="278263" y="383166"/>
                  </a:cubicBezTo>
                  <a:cubicBezTo>
                    <a:pt x="278263" y="383166"/>
                    <a:pt x="159364" y="369308"/>
                    <a:pt x="136083" y="392451"/>
                  </a:cubicBezTo>
                  <a:cubicBezTo>
                    <a:pt x="114368" y="417769"/>
                    <a:pt x="95106" y="445096"/>
                    <a:pt x="78573" y="474073"/>
                  </a:cubicBezTo>
                  <a:cubicBezTo>
                    <a:pt x="127602" y="469915"/>
                    <a:pt x="176894" y="470137"/>
                    <a:pt x="225881" y="474766"/>
                  </a:cubicBezTo>
                  <a:cubicBezTo>
                    <a:pt x="288934" y="483080"/>
                    <a:pt x="372357" y="451346"/>
                    <a:pt x="372357" y="451346"/>
                  </a:cubicBezTo>
                  <a:lnTo>
                    <a:pt x="443586" y="486683"/>
                  </a:lnTo>
                  <a:lnTo>
                    <a:pt x="473518" y="442200"/>
                  </a:lnTo>
                  <a:cubicBezTo>
                    <a:pt x="473518" y="442200"/>
                    <a:pt x="490287" y="440676"/>
                    <a:pt x="546965" y="469915"/>
                  </a:cubicBezTo>
                  <a:cubicBezTo>
                    <a:pt x="599250" y="494374"/>
                    <a:pt x="653198" y="515120"/>
                    <a:pt x="708407" y="531998"/>
                  </a:cubicBezTo>
                  <a:lnTo>
                    <a:pt x="602396" y="396054"/>
                  </a:lnTo>
                  <a:lnTo>
                    <a:pt x="709516" y="421275"/>
                  </a:lnTo>
                  <a:cubicBezTo>
                    <a:pt x="763145" y="433886"/>
                    <a:pt x="849479" y="419196"/>
                    <a:pt x="849479" y="419196"/>
                  </a:cubicBezTo>
                  <a:cubicBezTo>
                    <a:pt x="849479" y="419196"/>
                    <a:pt x="841303" y="392174"/>
                    <a:pt x="782546" y="369585"/>
                  </a:cubicBezTo>
                  <a:cubicBezTo>
                    <a:pt x="723790" y="346997"/>
                    <a:pt x="611542" y="311799"/>
                    <a:pt x="611542" y="311799"/>
                  </a:cubicBezTo>
                  <a:cubicBezTo>
                    <a:pt x="611542" y="311799"/>
                    <a:pt x="703973" y="331338"/>
                    <a:pt x="765363" y="291151"/>
                  </a:cubicBezTo>
                  <a:cubicBezTo>
                    <a:pt x="802903" y="266304"/>
                    <a:pt x="836813" y="236357"/>
                    <a:pt x="866108" y="202184"/>
                  </a:cubicBezTo>
                  <a:cubicBezTo>
                    <a:pt x="866108" y="202184"/>
                    <a:pt x="778527" y="150633"/>
                    <a:pt x="695935" y="168648"/>
                  </a:cubicBezTo>
                  <a:cubicBezTo>
                    <a:pt x="639798" y="183296"/>
                    <a:pt x="587263" y="209279"/>
                    <a:pt x="541560" y="245005"/>
                  </a:cubicBezTo>
                  <a:cubicBezTo>
                    <a:pt x="541560" y="245005"/>
                    <a:pt x="595606" y="201907"/>
                    <a:pt x="612928" y="144674"/>
                  </a:cubicBezTo>
                  <a:cubicBezTo>
                    <a:pt x="622808" y="113467"/>
                    <a:pt x="629765" y="81414"/>
                    <a:pt x="633714" y="48918"/>
                  </a:cubicBezTo>
                  <a:cubicBezTo>
                    <a:pt x="633714" y="48918"/>
                    <a:pt x="533523" y="82315"/>
                    <a:pt x="508025" y="112386"/>
                  </a:cubicBezTo>
                  <a:cubicBezTo>
                    <a:pt x="482526" y="142457"/>
                    <a:pt x="439567" y="229761"/>
                    <a:pt x="439567" y="229761"/>
                  </a:cubicBezTo>
                  <a:cubicBezTo>
                    <a:pt x="439567" y="229761"/>
                    <a:pt x="482526" y="142457"/>
                    <a:pt x="432361" y="91184"/>
                  </a:cubicBezTo>
                  <a:cubicBezTo>
                    <a:pt x="382196" y="39910"/>
                    <a:pt x="339930" y="0"/>
                    <a:pt x="339930" y="0"/>
                  </a:cubicBezTo>
                  <a:cubicBezTo>
                    <a:pt x="339930" y="0"/>
                    <a:pt x="297664" y="61390"/>
                    <a:pt x="288934" y="110862"/>
                  </a:cubicBezTo>
                  <a:cubicBezTo>
                    <a:pt x="280203" y="160334"/>
                    <a:pt x="343672" y="248607"/>
                    <a:pt x="343672" y="248607"/>
                  </a:cubicBezTo>
                  <a:lnTo>
                    <a:pt x="287132" y="218952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8" name="Freeform 377">
              <a:extLst>
                <a:ext uri="{FF2B5EF4-FFF2-40B4-BE49-F238E27FC236}">
                  <a16:creationId xmlns:a16="http://schemas.microsoft.com/office/drawing/2014/main" id="{9952372D-3513-7447-B6F6-BA9C3C69C61D}"/>
                </a:ext>
              </a:extLst>
            </p:cNvPr>
            <p:cNvSpPr/>
            <p:nvPr/>
          </p:nvSpPr>
          <p:spPr>
            <a:xfrm>
              <a:off x="6894773" y="2898236"/>
              <a:ext cx="171596" cy="300254"/>
            </a:xfrm>
            <a:custGeom>
              <a:avLst/>
              <a:gdLst>
                <a:gd name="connsiteX0" fmla="*/ 135711 w 171596"/>
                <a:gd name="connsiteY0" fmla="*/ 300247 h 300254"/>
                <a:gd name="connsiteX1" fmla="*/ 23325 w 171596"/>
                <a:gd name="connsiteY1" fmla="*/ 182457 h 300254"/>
                <a:gd name="connsiteX2" fmla="*/ 9467 w 171596"/>
                <a:gd name="connsiteY2" fmla="*/ 46097 h 300254"/>
                <a:gd name="connsiteX3" fmla="*/ 109382 w 171596"/>
                <a:gd name="connsiteY3" fmla="*/ 6186 h 300254"/>
                <a:gd name="connsiteX4" fmla="*/ 118112 w 171596"/>
                <a:gd name="connsiteY4" fmla="*/ 10621 h 300254"/>
                <a:gd name="connsiteX5" fmla="*/ 165090 w 171596"/>
                <a:gd name="connsiteY5" fmla="*/ 221120 h 300254"/>
                <a:gd name="connsiteX6" fmla="*/ 135711 w 171596"/>
                <a:gd name="connsiteY6" fmla="*/ 300247 h 300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596" h="300254">
                  <a:moveTo>
                    <a:pt x="135711" y="300247"/>
                  </a:moveTo>
                  <a:cubicBezTo>
                    <a:pt x="135711" y="300247"/>
                    <a:pt x="46329" y="228603"/>
                    <a:pt x="23325" y="182457"/>
                  </a:cubicBezTo>
                  <a:cubicBezTo>
                    <a:pt x="3924" y="143239"/>
                    <a:pt x="-10211" y="87808"/>
                    <a:pt x="9467" y="46097"/>
                  </a:cubicBezTo>
                  <a:cubicBezTo>
                    <a:pt x="26041" y="7489"/>
                    <a:pt x="70774" y="-10388"/>
                    <a:pt x="109382" y="6186"/>
                  </a:cubicBezTo>
                  <a:cubicBezTo>
                    <a:pt x="112389" y="7475"/>
                    <a:pt x="115299" y="8958"/>
                    <a:pt x="118112" y="10621"/>
                  </a:cubicBezTo>
                  <a:cubicBezTo>
                    <a:pt x="173543" y="45404"/>
                    <a:pt x="179086" y="164026"/>
                    <a:pt x="165090" y="221120"/>
                  </a:cubicBezTo>
                  <a:cubicBezTo>
                    <a:pt x="164258" y="226109"/>
                    <a:pt x="136681" y="301079"/>
                    <a:pt x="135711" y="300247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9" name="Freeform 378">
              <a:extLst>
                <a:ext uri="{FF2B5EF4-FFF2-40B4-BE49-F238E27FC236}">
                  <a16:creationId xmlns:a16="http://schemas.microsoft.com/office/drawing/2014/main" id="{A8958D4A-0EBE-D643-8E35-919471D974A8}"/>
                </a:ext>
              </a:extLst>
            </p:cNvPr>
            <p:cNvSpPr/>
            <p:nvPr/>
          </p:nvSpPr>
          <p:spPr>
            <a:xfrm>
              <a:off x="7758999" y="3550720"/>
              <a:ext cx="180142" cy="294800"/>
            </a:xfrm>
            <a:custGeom>
              <a:avLst/>
              <a:gdLst>
                <a:gd name="connsiteX0" fmla="*/ 98238 w 180142"/>
                <a:gd name="connsiteY0" fmla="*/ 245448 h 294800"/>
                <a:gd name="connsiteX1" fmla="*/ 30335 w 180142"/>
                <a:gd name="connsiteY1" fmla="*/ 294781 h 294800"/>
                <a:gd name="connsiteX2" fmla="*/ 679 w 180142"/>
                <a:gd name="connsiteY2" fmla="*/ 133477 h 294800"/>
                <a:gd name="connsiteX3" fmla="*/ 63455 w 180142"/>
                <a:gd name="connsiteY3" fmla="*/ 12083 h 294800"/>
                <a:gd name="connsiteX4" fmla="*/ 168579 w 180142"/>
                <a:gd name="connsiteY4" fmla="*/ 34963 h 294800"/>
                <a:gd name="connsiteX5" fmla="*/ 173347 w 180142"/>
                <a:gd name="connsiteY5" fmla="*/ 43540 h 294800"/>
                <a:gd name="connsiteX6" fmla="*/ 98238 w 180142"/>
                <a:gd name="connsiteY6" fmla="*/ 245448 h 29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142" h="294800">
                  <a:moveTo>
                    <a:pt x="98238" y="245448"/>
                  </a:moveTo>
                  <a:cubicBezTo>
                    <a:pt x="94496" y="248912"/>
                    <a:pt x="30750" y="295890"/>
                    <a:pt x="30335" y="294781"/>
                  </a:cubicBezTo>
                  <a:cubicBezTo>
                    <a:pt x="29919" y="293673"/>
                    <a:pt x="-5280" y="184751"/>
                    <a:pt x="679" y="133477"/>
                  </a:cubicBezTo>
                  <a:cubicBezTo>
                    <a:pt x="5668" y="89825"/>
                    <a:pt x="23960" y="35642"/>
                    <a:pt x="63455" y="12083"/>
                  </a:cubicBezTo>
                  <a:cubicBezTo>
                    <a:pt x="98806" y="-10629"/>
                    <a:pt x="145867" y="-389"/>
                    <a:pt x="168579" y="34963"/>
                  </a:cubicBezTo>
                  <a:cubicBezTo>
                    <a:pt x="170353" y="37720"/>
                    <a:pt x="171947" y="40575"/>
                    <a:pt x="173347" y="43540"/>
                  </a:cubicBezTo>
                  <a:cubicBezTo>
                    <a:pt x="200369" y="103683"/>
                    <a:pt x="140920" y="205953"/>
                    <a:pt x="98238" y="245448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0" name="Freeform 379">
              <a:extLst>
                <a:ext uri="{FF2B5EF4-FFF2-40B4-BE49-F238E27FC236}">
                  <a16:creationId xmlns:a16="http://schemas.microsoft.com/office/drawing/2014/main" id="{49C72F1D-9654-7C49-81AD-32F6152D3AB7}"/>
                </a:ext>
              </a:extLst>
            </p:cNvPr>
            <p:cNvSpPr/>
            <p:nvPr/>
          </p:nvSpPr>
          <p:spPr>
            <a:xfrm>
              <a:off x="5651079" y="3307267"/>
              <a:ext cx="658117" cy="1527399"/>
            </a:xfrm>
            <a:custGeom>
              <a:avLst/>
              <a:gdLst>
                <a:gd name="connsiteX0" fmla="*/ 332454 w 658117"/>
                <a:gd name="connsiteY0" fmla="*/ 0 h 1527399"/>
                <a:gd name="connsiteX1" fmla="*/ 658111 w 658117"/>
                <a:gd name="connsiteY1" fmla="*/ 765224 h 1527399"/>
                <a:gd name="connsiteX2" fmla="*/ 325526 w 658117"/>
                <a:gd name="connsiteY2" fmla="*/ 1527399 h 1527399"/>
                <a:gd name="connsiteX3" fmla="*/ 7 w 658117"/>
                <a:gd name="connsiteY3" fmla="*/ 762175 h 1527399"/>
                <a:gd name="connsiteX4" fmla="*/ 332454 w 658117"/>
                <a:gd name="connsiteY4" fmla="*/ 0 h 152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117" h="1527399">
                  <a:moveTo>
                    <a:pt x="332454" y="0"/>
                  </a:moveTo>
                  <a:cubicBezTo>
                    <a:pt x="332454" y="0"/>
                    <a:pt x="659774" y="343395"/>
                    <a:pt x="658111" y="765224"/>
                  </a:cubicBezTo>
                  <a:cubicBezTo>
                    <a:pt x="656448" y="1187053"/>
                    <a:pt x="325526" y="1527399"/>
                    <a:pt x="325526" y="1527399"/>
                  </a:cubicBezTo>
                  <a:cubicBezTo>
                    <a:pt x="325526" y="1527399"/>
                    <a:pt x="-1794" y="1184005"/>
                    <a:pt x="7" y="762175"/>
                  </a:cubicBezTo>
                  <a:cubicBezTo>
                    <a:pt x="1809" y="340346"/>
                    <a:pt x="332454" y="0"/>
                    <a:pt x="332454" y="0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1" name="Freeform 380">
              <a:extLst>
                <a:ext uri="{FF2B5EF4-FFF2-40B4-BE49-F238E27FC236}">
                  <a16:creationId xmlns:a16="http://schemas.microsoft.com/office/drawing/2014/main" id="{856CA83D-845E-664A-A2D8-72E40168DEE7}"/>
                </a:ext>
              </a:extLst>
            </p:cNvPr>
            <p:cNvSpPr/>
            <p:nvPr/>
          </p:nvSpPr>
          <p:spPr>
            <a:xfrm>
              <a:off x="6100293" y="2816903"/>
              <a:ext cx="2233144" cy="2107977"/>
            </a:xfrm>
            <a:custGeom>
              <a:avLst/>
              <a:gdLst>
                <a:gd name="connsiteX0" fmla="*/ 349968 w 2233144"/>
                <a:gd name="connsiteY0" fmla="*/ 1508215 h 2107977"/>
                <a:gd name="connsiteX1" fmla="*/ 338189 w 2233144"/>
                <a:gd name="connsiteY1" fmla="*/ 1493109 h 2107977"/>
                <a:gd name="connsiteX2" fmla="*/ 309365 w 2233144"/>
                <a:gd name="connsiteY2" fmla="*/ 1359105 h 2107977"/>
                <a:gd name="connsiteX3" fmla="*/ 404429 w 2233144"/>
                <a:gd name="connsiteY3" fmla="*/ 1307887 h 2107977"/>
                <a:gd name="connsiteX4" fmla="*/ 413298 w 2233144"/>
                <a:gd name="connsiteY4" fmla="*/ 1311158 h 2107977"/>
                <a:gd name="connsiteX5" fmla="*/ 484250 w 2233144"/>
                <a:gd name="connsiteY5" fmla="*/ 1464286 h 2107977"/>
                <a:gd name="connsiteX6" fmla="*/ 531643 w 2233144"/>
                <a:gd name="connsiteY6" fmla="*/ 1454585 h 2107977"/>
                <a:gd name="connsiteX7" fmla="*/ 549381 w 2233144"/>
                <a:gd name="connsiteY7" fmla="*/ 1413982 h 2107977"/>
                <a:gd name="connsiteX8" fmla="*/ 566149 w 2233144"/>
                <a:gd name="connsiteY8" fmla="*/ 1371716 h 2107977"/>
                <a:gd name="connsiteX9" fmla="*/ 588044 w 2233144"/>
                <a:gd name="connsiteY9" fmla="*/ 1306446 h 2107977"/>
                <a:gd name="connsiteX10" fmla="*/ 458613 w 2233144"/>
                <a:gd name="connsiteY10" fmla="*/ 1227180 h 2107977"/>
                <a:gd name="connsiteX11" fmla="*/ 410250 w 2233144"/>
                <a:gd name="connsiteY11" fmla="*/ 1099273 h 2107977"/>
                <a:gd name="connsiteX12" fmla="*/ 497027 w 2233144"/>
                <a:gd name="connsiteY12" fmla="*/ 1034017 h 2107977"/>
                <a:gd name="connsiteX13" fmla="*/ 505868 w 2233144"/>
                <a:gd name="connsiteY13" fmla="*/ 1035804 h 2107977"/>
                <a:gd name="connsiteX14" fmla="*/ 605782 w 2233144"/>
                <a:gd name="connsiteY14" fmla="*/ 1226348 h 2107977"/>
                <a:gd name="connsiteX15" fmla="*/ 603565 w 2233144"/>
                <a:gd name="connsiteY15" fmla="*/ 1255449 h 2107977"/>
                <a:gd name="connsiteX16" fmla="*/ 621719 w 2233144"/>
                <a:gd name="connsiteY16" fmla="*/ 1189764 h 2107977"/>
                <a:gd name="connsiteX17" fmla="*/ 666756 w 2233144"/>
                <a:gd name="connsiteY17" fmla="*/ 996864 h 2107977"/>
                <a:gd name="connsiteX18" fmla="*/ 676180 w 2233144"/>
                <a:gd name="connsiteY18" fmla="*/ 956400 h 2107977"/>
                <a:gd name="connsiteX19" fmla="*/ 542868 w 2233144"/>
                <a:gd name="connsiteY19" fmla="*/ 875471 h 2107977"/>
                <a:gd name="connsiteX20" fmla="*/ 494366 w 2233144"/>
                <a:gd name="connsiteY20" fmla="*/ 747425 h 2107977"/>
                <a:gd name="connsiteX21" fmla="*/ 581254 w 2233144"/>
                <a:gd name="connsiteY21" fmla="*/ 682321 h 2107977"/>
                <a:gd name="connsiteX22" fmla="*/ 589984 w 2233144"/>
                <a:gd name="connsiteY22" fmla="*/ 684095 h 2107977"/>
                <a:gd name="connsiteX23" fmla="*/ 690037 w 2233144"/>
                <a:gd name="connsiteY23" fmla="*/ 874500 h 2107977"/>
                <a:gd name="connsiteX24" fmla="*/ 687266 w 2233144"/>
                <a:gd name="connsiteY24" fmla="*/ 908175 h 2107977"/>
                <a:gd name="connsiteX25" fmla="*/ 714981 w 2233144"/>
                <a:gd name="connsiteY25" fmla="*/ 803687 h 2107977"/>
                <a:gd name="connsiteX26" fmla="*/ 776094 w 2233144"/>
                <a:gd name="connsiteY26" fmla="*/ 630327 h 2107977"/>
                <a:gd name="connsiteX27" fmla="*/ 638625 w 2233144"/>
                <a:gd name="connsiteY27" fmla="*/ 547181 h 2107977"/>
                <a:gd name="connsiteX28" fmla="*/ 590123 w 2233144"/>
                <a:gd name="connsiteY28" fmla="*/ 419274 h 2107977"/>
                <a:gd name="connsiteX29" fmla="*/ 677150 w 2233144"/>
                <a:gd name="connsiteY29" fmla="*/ 354032 h 2107977"/>
                <a:gd name="connsiteX30" fmla="*/ 685880 w 2233144"/>
                <a:gd name="connsiteY30" fmla="*/ 355805 h 2107977"/>
                <a:gd name="connsiteX31" fmla="*/ 785794 w 2233144"/>
                <a:gd name="connsiteY31" fmla="*/ 546349 h 2107977"/>
                <a:gd name="connsiteX32" fmla="*/ 778727 w 2233144"/>
                <a:gd name="connsiteY32" fmla="*/ 623398 h 2107977"/>
                <a:gd name="connsiteX33" fmla="*/ 779558 w 2233144"/>
                <a:gd name="connsiteY33" fmla="*/ 621458 h 2107977"/>
                <a:gd name="connsiteX34" fmla="*/ 868663 w 2233144"/>
                <a:gd name="connsiteY34" fmla="*/ 465004 h 2107977"/>
                <a:gd name="connsiteX35" fmla="*/ 966915 w 2233144"/>
                <a:gd name="connsiteY35" fmla="*/ 337929 h 2107977"/>
                <a:gd name="connsiteX36" fmla="*/ 1059346 w 2233144"/>
                <a:gd name="connsiteY36" fmla="*/ 238985 h 2107977"/>
                <a:gd name="connsiteX37" fmla="*/ 1102859 w 2233144"/>
                <a:gd name="connsiteY37" fmla="*/ 197412 h 2107977"/>
                <a:gd name="connsiteX38" fmla="*/ 1101473 w 2233144"/>
                <a:gd name="connsiteY38" fmla="*/ 197412 h 2107977"/>
                <a:gd name="connsiteX39" fmla="*/ 1134316 w 2233144"/>
                <a:gd name="connsiteY39" fmla="*/ 119531 h 2107977"/>
                <a:gd name="connsiteX40" fmla="*/ 1312249 w 2233144"/>
                <a:gd name="connsiteY40" fmla="*/ 1602 h 2107977"/>
                <a:gd name="connsiteX41" fmla="*/ 1368235 w 2233144"/>
                <a:gd name="connsiteY41" fmla="*/ 96915 h 2107977"/>
                <a:gd name="connsiteX42" fmla="*/ 1366018 w 2233144"/>
                <a:gd name="connsiteY42" fmla="*/ 104010 h 2107977"/>
                <a:gd name="connsiteX43" fmla="*/ 1262916 w 2233144"/>
                <a:gd name="connsiteY43" fmla="*/ 192284 h 2107977"/>
                <a:gd name="connsiteX44" fmla="*/ 1106739 w 2233144"/>
                <a:gd name="connsiteY44" fmla="*/ 197827 h 2107977"/>
                <a:gd name="connsiteX45" fmla="*/ 1062395 w 2233144"/>
                <a:gd name="connsiteY45" fmla="*/ 242311 h 2107977"/>
                <a:gd name="connsiteX46" fmla="*/ 972319 w 2233144"/>
                <a:gd name="connsiteY46" fmla="*/ 342918 h 2107977"/>
                <a:gd name="connsiteX47" fmla="*/ 946960 w 2233144"/>
                <a:gd name="connsiteY47" fmla="*/ 375345 h 2107977"/>
                <a:gd name="connsiteX48" fmla="*/ 992690 w 2233144"/>
                <a:gd name="connsiteY48" fmla="*/ 337929 h 2107977"/>
                <a:gd name="connsiteX49" fmla="*/ 1204159 w 2233144"/>
                <a:gd name="connsiteY49" fmla="*/ 316588 h 2107977"/>
                <a:gd name="connsiteX50" fmla="*/ 1210132 w 2233144"/>
                <a:gd name="connsiteY50" fmla="*/ 427741 h 2107977"/>
                <a:gd name="connsiteX51" fmla="*/ 1205406 w 2233144"/>
                <a:gd name="connsiteY51" fmla="*/ 432577 h 2107977"/>
                <a:gd name="connsiteX52" fmla="*/ 1073758 w 2233144"/>
                <a:gd name="connsiteY52" fmla="*/ 462787 h 2107977"/>
                <a:gd name="connsiteX53" fmla="*/ 931993 w 2233144"/>
                <a:gd name="connsiteY53" fmla="*/ 394191 h 2107977"/>
                <a:gd name="connsiteX54" fmla="*/ 877394 w 2233144"/>
                <a:gd name="connsiteY54" fmla="*/ 471240 h 2107977"/>
                <a:gd name="connsiteX55" fmla="*/ 792723 w 2233144"/>
                <a:gd name="connsiteY55" fmla="*/ 627694 h 2107977"/>
                <a:gd name="connsiteX56" fmla="*/ 789120 w 2233144"/>
                <a:gd name="connsiteY56" fmla="*/ 637395 h 2107977"/>
                <a:gd name="connsiteX57" fmla="*/ 845798 w 2233144"/>
                <a:gd name="connsiteY57" fmla="*/ 578777 h 2107977"/>
                <a:gd name="connsiteX58" fmla="*/ 1053664 w 2233144"/>
                <a:gd name="connsiteY58" fmla="*/ 534016 h 2107977"/>
                <a:gd name="connsiteX59" fmla="*/ 1071693 w 2233144"/>
                <a:gd name="connsiteY59" fmla="*/ 643866 h 2107977"/>
                <a:gd name="connsiteX60" fmla="*/ 1067522 w 2233144"/>
                <a:gd name="connsiteY60" fmla="*/ 649174 h 2107977"/>
                <a:gd name="connsiteX61" fmla="*/ 939892 w 2233144"/>
                <a:gd name="connsiteY61" fmla="*/ 693796 h 2107977"/>
                <a:gd name="connsiteX62" fmla="*/ 788427 w 2233144"/>
                <a:gd name="connsiteY62" fmla="*/ 639750 h 2107977"/>
                <a:gd name="connsiteX63" fmla="*/ 732996 w 2233144"/>
                <a:gd name="connsiteY63" fmla="*/ 808676 h 2107977"/>
                <a:gd name="connsiteX64" fmla="*/ 702925 w 2233144"/>
                <a:gd name="connsiteY64" fmla="*/ 938523 h 2107977"/>
                <a:gd name="connsiteX65" fmla="*/ 758356 w 2233144"/>
                <a:gd name="connsiteY65" fmla="*/ 880737 h 2107977"/>
                <a:gd name="connsiteX66" fmla="*/ 966222 w 2233144"/>
                <a:gd name="connsiteY66" fmla="*/ 835976 h 2107977"/>
                <a:gd name="connsiteX67" fmla="*/ 984251 w 2233144"/>
                <a:gd name="connsiteY67" fmla="*/ 945826 h 2107977"/>
                <a:gd name="connsiteX68" fmla="*/ 980080 w 2233144"/>
                <a:gd name="connsiteY68" fmla="*/ 951134 h 2107977"/>
                <a:gd name="connsiteX69" fmla="*/ 852588 w 2233144"/>
                <a:gd name="connsiteY69" fmla="*/ 995756 h 2107977"/>
                <a:gd name="connsiteX70" fmla="*/ 701816 w 2233144"/>
                <a:gd name="connsiteY70" fmla="*/ 942126 h 2107977"/>
                <a:gd name="connsiteX71" fmla="*/ 689206 w 2233144"/>
                <a:gd name="connsiteY71" fmla="*/ 1001853 h 2107977"/>
                <a:gd name="connsiteX72" fmla="*/ 647632 w 2233144"/>
                <a:gd name="connsiteY72" fmla="*/ 1195861 h 2107977"/>
                <a:gd name="connsiteX73" fmla="*/ 630865 w 2233144"/>
                <a:gd name="connsiteY73" fmla="*/ 1261547 h 2107977"/>
                <a:gd name="connsiteX74" fmla="*/ 679090 w 2233144"/>
                <a:gd name="connsiteY74" fmla="*/ 1212213 h 2107977"/>
                <a:gd name="connsiteX75" fmla="*/ 886956 w 2233144"/>
                <a:gd name="connsiteY75" fmla="*/ 1167314 h 2107977"/>
                <a:gd name="connsiteX76" fmla="*/ 904929 w 2233144"/>
                <a:gd name="connsiteY76" fmla="*/ 1277372 h 2107977"/>
                <a:gd name="connsiteX77" fmla="*/ 900813 w 2233144"/>
                <a:gd name="connsiteY77" fmla="*/ 1282611 h 2107977"/>
                <a:gd name="connsiteX78" fmla="*/ 773184 w 2233144"/>
                <a:gd name="connsiteY78" fmla="*/ 1327232 h 2107977"/>
                <a:gd name="connsiteX79" fmla="*/ 627262 w 2233144"/>
                <a:gd name="connsiteY79" fmla="*/ 1275959 h 2107977"/>
                <a:gd name="connsiteX80" fmla="*/ 594835 w 2233144"/>
                <a:gd name="connsiteY80" fmla="*/ 1382386 h 2107977"/>
                <a:gd name="connsiteX81" fmla="*/ 578621 w 2233144"/>
                <a:gd name="connsiteY81" fmla="*/ 1426454 h 2107977"/>
                <a:gd name="connsiteX82" fmla="*/ 569475 w 2233144"/>
                <a:gd name="connsiteY82" fmla="*/ 1448626 h 2107977"/>
                <a:gd name="connsiteX83" fmla="*/ 582085 w 2233144"/>
                <a:gd name="connsiteY83" fmla="*/ 1447379 h 2107977"/>
                <a:gd name="connsiteX84" fmla="*/ 580977 w 2233144"/>
                <a:gd name="connsiteY84" fmla="*/ 1501424 h 2107977"/>
                <a:gd name="connsiteX85" fmla="*/ 742004 w 2233144"/>
                <a:gd name="connsiteY85" fmla="*/ 1458049 h 2107977"/>
                <a:gd name="connsiteX86" fmla="*/ 776108 w 2233144"/>
                <a:gd name="connsiteY86" fmla="*/ 1564020 h 2107977"/>
                <a:gd name="connsiteX87" fmla="*/ 772768 w 2233144"/>
                <a:gd name="connsiteY87" fmla="*/ 1569881 h 2107977"/>
                <a:gd name="connsiteX88" fmla="*/ 762790 w 2233144"/>
                <a:gd name="connsiteY88" fmla="*/ 1583739 h 2107977"/>
                <a:gd name="connsiteX89" fmla="*/ 701262 w 2233144"/>
                <a:gd name="connsiteY89" fmla="*/ 1723010 h 2107977"/>
                <a:gd name="connsiteX90" fmla="*/ 649573 w 2233144"/>
                <a:gd name="connsiteY90" fmla="*/ 1771373 h 2107977"/>
                <a:gd name="connsiteX91" fmla="*/ 698906 w 2233144"/>
                <a:gd name="connsiteY91" fmla="*/ 1743657 h 2107977"/>
                <a:gd name="connsiteX92" fmla="*/ 773045 w 2233144"/>
                <a:gd name="connsiteY92" fmla="*/ 1700006 h 2107977"/>
                <a:gd name="connsiteX93" fmla="*/ 810877 w 2233144"/>
                <a:gd name="connsiteY93" fmla="*/ 1675477 h 2107977"/>
                <a:gd name="connsiteX94" fmla="*/ 847738 w 2233144"/>
                <a:gd name="connsiteY94" fmla="*/ 1649425 h 2107977"/>
                <a:gd name="connsiteX95" fmla="*/ 901506 w 2233144"/>
                <a:gd name="connsiteY95" fmla="*/ 1607851 h 2107977"/>
                <a:gd name="connsiteX96" fmla="*/ 836513 w 2233144"/>
                <a:gd name="connsiteY96" fmla="*/ 1469274 h 2107977"/>
                <a:gd name="connsiteX97" fmla="*/ 865615 w 2233144"/>
                <a:gd name="connsiteY97" fmla="*/ 1335270 h 2107977"/>
                <a:gd name="connsiteX98" fmla="*/ 972832 w 2233144"/>
                <a:gd name="connsiteY98" fmla="*/ 1329020 h 2107977"/>
                <a:gd name="connsiteX99" fmla="*/ 979802 w 2233144"/>
                <a:gd name="connsiteY99" fmla="*/ 1336102 h 2107977"/>
                <a:gd name="connsiteX100" fmla="*/ 959709 w 2233144"/>
                <a:gd name="connsiteY100" fmla="*/ 1551035 h 2107977"/>
                <a:gd name="connsiteX101" fmla="*/ 941971 w 2233144"/>
                <a:gd name="connsiteY101" fmla="*/ 1574039 h 2107977"/>
                <a:gd name="connsiteX102" fmla="*/ 992829 w 2233144"/>
                <a:gd name="connsiteY102" fmla="*/ 1529417 h 2107977"/>
                <a:gd name="connsiteX103" fmla="*/ 1135148 w 2233144"/>
                <a:gd name="connsiteY103" fmla="*/ 1393750 h 2107977"/>
                <a:gd name="connsiteX104" fmla="*/ 1164942 w 2233144"/>
                <a:gd name="connsiteY104" fmla="*/ 1365203 h 2107977"/>
                <a:gd name="connsiteX105" fmla="*/ 1097732 w 2233144"/>
                <a:gd name="connsiteY105" fmla="*/ 1223022 h 2107977"/>
                <a:gd name="connsiteX106" fmla="*/ 1126694 w 2233144"/>
                <a:gd name="connsiteY106" fmla="*/ 1089018 h 2107977"/>
                <a:gd name="connsiteX107" fmla="*/ 1233912 w 2233144"/>
                <a:gd name="connsiteY107" fmla="*/ 1082768 h 2107977"/>
                <a:gd name="connsiteX108" fmla="*/ 1240882 w 2233144"/>
                <a:gd name="connsiteY108" fmla="*/ 1089850 h 2107977"/>
                <a:gd name="connsiteX109" fmla="*/ 1220927 w 2233144"/>
                <a:gd name="connsiteY109" fmla="*/ 1304783 h 2107977"/>
                <a:gd name="connsiteX110" fmla="*/ 1200417 w 2233144"/>
                <a:gd name="connsiteY110" fmla="*/ 1331251 h 2107977"/>
                <a:gd name="connsiteX111" fmla="*/ 1279822 w 2233144"/>
                <a:gd name="connsiteY111" fmla="*/ 1259330 h 2107977"/>
                <a:gd name="connsiteX112" fmla="*/ 1424913 w 2233144"/>
                <a:gd name="connsiteY112" fmla="*/ 1148468 h 2107977"/>
                <a:gd name="connsiteX113" fmla="*/ 1355624 w 2233144"/>
                <a:gd name="connsiteY113" fmla="*/ 1002269 h 2107977"/>
                <a:gd name="connsiteX114" fmla="*/ 1384587 w 2233144"/>
                <a:gd name="connsiteY114" fmla="*/ 868403 h 2107977"/>
                <a:gd name="connsiteX115" fmla="*/ 1491790 w 2233144"/>
                <a:gd name="connsiteY115" fmla="*/ 862029 h 2107977"/>
                <a:gd name="connsiteX116" fmla="*/ 1498774 w 2233144"/>
                <a:gd name="connsiteY116" fmla="*/ 869096 h 2107977"/>
                <a:gd name="connsiteX117" fmla="*/ 1478819 w 2233144"/>
                <a:gd name="connsiteY117" fmla="*/ 1084029 h 2107977"/>
                <a:gd name="connsiteX118" fmla="*/ 1431010 w 2233144"/>
                <a:gd name="connsiteY118" fmla="*/ 1144449 h 2107977"/>
                <a:gd name="connsiteX119" fmla="*/ 1432812 w 2233144"/>
                <a:gd name="connsiteY119" fmla="*/ 1143202 h 2107977"/>
                <a:gd name="connsiteX120" fmla="*/ 1592037 w 2233144"/>
                <a:gd name="connsiteY120" fmla="*/ 1062550 h 2107977"/>
                <a:gd name="connsiteX121" fmla="*/ 1742255 w 2233144"/>
                <a:gd name="connsiteY121" fmla="*/ 1012939 h 2107977"/>
                <a:gd name="connsiteX122" fmla="*/ 1873072 w 2233144"/>
                <a:gd name="connsiteY122" fmla="*/ 982314 h 2107977"/>
                <a:gd name="connsiteX123" fmla="*/ 1932106 w 2233144"/>
                <a:gd name="connsiteY123" fmla="*/ 971782 h 2107977"/>
                <a:gd name="connsiteX124" fmla="*/ 1930997 w 2233144"/>
                <a:gd name="connsiteY124" fmla="*/ 970950 h 2107977"/>
                <a:gd name="connsiteX125" fmla="*/ 2000286 w 2233144"/>
                <a:gd name="connsiteY125" fmla="*/ 924388 h 2107977"/>
                <a:gd name="connsiteX126" fmla="*/ 2212725 w 2233144"/>
                <a:gd name="connsiteY126" fmla="*/ 925774 h 2107977"/>
                <a:gd name="connsiteX127" fmla="*/ 2207404 w 2233144"/>
                <a:gd name="connsiteY127" fmla="*/ 1036760 h 2107977"/>
                <a:gd name="connsiteX128" fmla="*/ 2202054 w 2233144"/>
                <a:gd name="connsiteY128" fmla="*/ 1041209 h 2107977"/>
                <a:gd name="connsiteX129" fmla="*/ 2068050 w 2233144"/>
                <a:gd name="connsiteY129" fmla="*/ 1057145 h 2107977"/>
                <a:gd name="connsiteX130" fmla="*/ 1934739 w 2233144"/>
                <a:gd name="connsiteY130" fmla="*/ 973999 h 2107977"/>
                <a:gd name="connsiteX131" fmla="*/ 1873626 w 2233144"/>
                <a:gd name="connsiteY131" fmla="*/ 986194 h 2107977"/>
                <a:gd name="connsiteX132" fmla="*/ 1743918 w 2233144"/>
                <a:gd name="connsiteY132" fmla="*/ 1019591 h 2107977"/>
                <a:gd name="connsiteX133" fmla="*/ 1705116 w 2233144"/>
                <a:gd name="connsiteY133" fmla="*/ 1032340 h 2107977"/>
                <a:gd name="connsiteX134" fmla="*/ 1763734 w 2233144"/>
                <a:gd name="connsiteY134" fmla="*/ 1026797 h 2107977"/>
                <a:gd name="connsiteX135" fmla="*/ 1951645 w 2233144"/>
                <a:gd name="connsiteY135" fmla="*/ 1127543 h 2107977"/>
                <a:gd name="connsiteX136" fmla="*/ 1896145 w 2233144"/>
                <a:gd name="connsiteY136" fmla="*/ 1223133 h 2107977"/>
                <a:gd name="connsiteX137" fmla="*/ 1889701 w 2233144"/>
                <a:gd name="connsiteY137" fmla="*/ 1224547 h 2107977"/>
                <a:gd name="connsiteX138" fmla="*/ 1763457 w 2233144"/>
                <a:gd name="connsiteY138" fmla="*/ 1175767 h 2107977"/>
                <a:gd name="connsiteX139" fmla="*/ 1682528 w 2233144"/>
                <a:gd name="connsiteY139" fmla="*/ 1039130 h 2107977"/>
                <a:gd name="connsiteX140" fmla="*/ 1595086 w 2233144"/>
                <a:gd name="connsiteY140" fmla="*/ 1072805 h 2107977"/>
                <a:gd name="connsiteX141" fmla="*/ 1439602 w 2233144"/>
                <a:gd name="connsiteY141" fmla="*/ 1155951 h 2107977"/>
                <a:gd name="connsiteX142" fmla="*/ 1431149 w 2233144"/>
                <a:gd name="connsiteY142" fmla="*/ 1162048 h 2107977"/>
                <a:gd name="connsiteX143" fmla="*/ 1510415 w 2233144"/>
                <a:gd name="connsiteY143" fmla="*/ 1144865 h 2107977"/>
                <a:gd name="connsiteX144" fmla="*/ 1708026 w 2233144"/>
                <a:gd name="connsiteY144" fmla="*/ 1224131 h 2107977"/>
                <a:gd name="connsiteX145" fmla="*/ 1664042 w 2233144"/>
                <a:gd name="connsiteY145" fmla="*/ 1325528 h 2107977"/>
                <a:gd name="connsiteX146" fmla="*/ 1657030 w 2233144"/>
                <a:gd name="connsiteY146" fmla="*/ 1327926 h 2107977"/>
                <a:gd name="connsiteX147" fmla="*/ 1526351 w 2233144"/>
                <a:gd name="connsiteY147" fmla="*/ 1293558 h 2107977"/>
                <a:gd name="connsiteX148" fmla="*/ 1429347 w 2233144"/>
                <a:gd name="connsiteY148" fmla="*/ 1163434 h 2107977"/>
                <a:gd name="connsiteX149" fmla="*/ 1291463 w 2233144"/>
                <a:gd name="connsiteY149" fmla="*/ 1273465 h 2107977"/>
                <a:gd name="connsiteX150" fmla="*/ 1195983 w 2233144"/>
                <a:gd name="connsiteY150" fmla="*/ 1364787 h 2107977"/>
                <a:gd name="connsiteX151" fmla="*/ 1274002 w 2233144"/>
                <a:gd name="connsiteY151" fmla="*/ 1348019 h 2107977"/>
                <a:gd name="connsiteX152" fmla="*/ 1471613 w 2233144"/>
                <a:gd name="connsiteY152" fmla="*/ 1427147 h 2107977"/>
                <a:gd name="connsiteX153" fmla="*/ 1427629 w 2233144"/>
                <a:gd name="connsiteY153" fmla="*/ 1528544 h 2107977"/>
                <a:gd name="connsiteX154" fmla="*/ 1420617 w 2233144"/>
                <a:gd name="connsiteY154" fmla="*/ 1530941 h 2107977"/>
                <a:gd name="connsiteX155" fmla="*/ 1290077 w 2233144"/>
                <a:gd name="connsiteY155" fmla="*/ 1496713 h 2107977"/>
                <a:gd name="connsiteX156" fmla="*/ 1193073 w 2233144"/>
                <a:gd name="connsiteY156" fmla="*/ 1367420 h 2107977"/>
                <a:gd name="connsiteX157" fmla="*/ 1150253 w 2233144"/>
                <a:gd name="connsiteY157" fmla="*/ 1410102 h 2107977"/>
                <a:gd name="connsiteX158" fmla="*/ 1010428 w 2233144"/>
                <a:gd name="connsiteY158" fmla="*/ 1549511 h 2107977"/>
                <a:gd name="connsiteX159" fmla="*/ 960956 w 2233144"/>
                <a:gd name="connsiteY159" fmla="*/ 1594826 h 2107977"/>
                <a:gd name="connsiteX160" fmla="*/ 1027889 w 2233144"/>
                <a:gd name="connsiteY160" fmla="*/ 1580968 h 2107977"/>
                <a:gd name="connsiteX161" fmla="*/ 1225500 w 2233144"/>
                <a:gd name="connsiteY161" fmla="*/ 1660234 h 2107977"/>
                <a:gd name="connsiteX162" fmla="*/ 1181516 w 2233144"/>
                <a:gd name="connsiteY162" fmla="*/ 1761631 h 2107977"/>
                <a:gd name="connsiteX163" fmla="*/ 1174504 w 2233144"/>
                <a:gd name="connsiteY163" fmla="*/ 1764028 h 2107977"/>
                <a:gd name="connsiteX164" fmla="*/ 1043825 w 2233144"/>
                <a:gd name="connsiteY164" fmla="*/ 1729661 h 2107977"/>
                <a:gd name="connsiteX165" fmla="*/ 949870 w 2233144"/>
                <a:gd name="connsiteY165" fmla="*/ 1604941 h 2107977"/>
                <a:gd name="connsiteX166" fmla="*/ 865199 w 2233144"/>
                <a:gd name="connsiteY166" fmla="*/ 1675477 h 2107977"/>
                <a:gd name="connsiteX167" fmla="*/ 827645 w 2233144"/>
                <a:gd name="connsiteY167" fmla="*/ 1703193 h 2107977"/>
                <a:gd name="connsiteX168" fmla="*/ 790506 w 2233144"/>
                <a:gd name="connsiteY168" fmla="*/ 1728553 h 2107977"/>
                <a:gd name="connsiteX169" fmla="*/ 715674 w 2233144"/>
                <a:gd name="connsiteY169" fmla="*/ 1774837 h 2107977"/>
                <a:gd name="connsiteX170" fmla="*/ 679367 w 2233144"/>
                <a:gd name="connsiteY170" fmla="*/ 1796178 h 2107977"/>
                <a:gd name="connsiteX171" fmla="*/ 739509 w 2233144"/>
                <a:gd name="connsiteY171" fmla="*/ 1773452 h 2107977"/>
                <a:gd name="connsiteX172" fmla="*/ 946682 w 2233144"/>
                <a:gd name="connsiteY172" fmla="*/ 1821261 h 2107977"/>
                <a:gd name="connsiteX173" fmla="*/ 918593 w 2233144"/>
                <a:gd name="connsiteY173" fmla="*/ 1928561 h 2107977"/>
                <a:gd name="connsiteX174" fmla="*/ 911761 w 2233144"/>
                <a:gd name="connsiteY174" fmla="*/ 1932123 h 2107977"/>
                <a:gd name="connsiteX175" fmla="*/ 777480 w 2233144"/>
                <a:gd name="connsiteY175" fmla="*/ 1918265 h 2107977"/>
                <a:gd name="connsiteX176" fmla="*/ 663153 w 2233144"/>
                <a:gd name="connsiteY176" fmla="*/ 1806017 h 2107977"/>
                <a:gd name="connsiteX177" fmla="*/ 576819 w 2233144"/>
                <a:gd name="connsiteY177" fmla="*/ 1854658 h 2107977"/>
                <a:gd name="connsiteX178" fmla="*/ 389463 w 2233144"/>
                <a:gd name="connsiteY178" fmla="*/ 1950276 h 2107977"/>
                <a:gd name="connsiteX179" fmla="*/ 199 w 2233144"/>
                <a:gd name="connsiteY179" fmla="*/ 2107977 h 2107977"/>
                <a:gd name="connsiteX180" fmla="*/ 148754 w 2233144"/>
                <a:gd name="connsiteY180" fmla="*/ 1648732 h 2107977"/>
                <a:gd name="connsiteX181" fmla="*/ 349968 w 2233144"/>
                <a:gd name="connsiteY181" fmla="*/ 1508215 h 2107977"/>
                <a:gd name="connsiteX182" fmla="*/ 638625 w 2233144"/>
                <a:gd name="connsiteY182" fmla="*/ 1778302 h 2107977"/>
                <a:gd name="connsiteX183" fmla="*/ 592202 w 2233144"/>
                <a:gd name="connsiteY183" fmla="*/ 1629331 h 2107977"/>
                <a:gd name="connsiteX184" fmla="*/ 565456 w 2233144"/>
                <a:gd name="connsiteY184" fmla="*/ 1623649 h 2107977"/>
                <a:gd name="connsiteX185" fmla="*/ 464988 w 2233144"/>
                <a:gd name="connsiteY185" fmla="*/ 1867546 h 2107977"/>
                <a:gd name="connsiteX186" fmla="*/ 560052 w 2233144"/>
                <a:gd name="connsiteY186" fmla="*/ 1820152 h 2107977"/>
                <a:gd name="connsiteX187" fmla="*/ 638625 w 2233144"/>
                <a:gd name="connsiteY187" fmla="*/ 1778302 h 210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</a:cxnLst>
              <a:rect l="l" t="t" r="r" b="b"/>
              <a:pathLst>
                <a:path w="2233144" h="2107977">
                  <a:moveTo>
                    <a:pt x="349968" y="1508215"/>
                  </a:moveTo>
                  <a:cubicBezTo>
                    <a:pt x="345645" y="1503503"/>
                    <a:pt x="341695" y="1498459"/>
                    <a:pt x="338189" y="1493109"/>
                  </a:cubicBezTo>
                  <a:cubicBezTo>
                    <a:pt x="314354" y="1456387"/>
                    <a:pt x="293983" y="1403034"/>
                    <a:pt x="309365" y="1359105"/>
                  </a:cubicBezTo>
                  <a:cubicBezTo>
                    <a:pt x="321477" y="1318710"/>
                    <a:pt x="364034" y="1295775"/>
                    <a:pt x="404429" y="1307887"/>
                  </a:cubicBezTo>
                  <a:cubicBezTo>
                    <a:pt x="407450" y="1308788"/>
                    <a:pt x="410416" y="1309883"/>
                    <a:pt x="413298" y="1311158"/>
                  </a:cubicBezTo>
                  <a:cubicBezTo>
                    <a:pt x="457782" y="1332498"/>
                    <a:pt x="479538" y="1404974"/>
                    <a:pt x="484250" y="1464286"/>
                  </a:cubicBezTo>
                  <a:cubicBezTo>
                    <a:pt x="501988" y="1460128"/>
                    <a:pt x="517924" y="1456941"/>
                    <a:pt x="531643" y="1454585"/>
                  </a:cubicBezTo>
                  <a:cubicBezTo>
                    <a:pt x="537602" y="1440727"/>
                    <a:pt x="543423" y="1427701"/>
                    <a:pt x="549381" y="1413982"/>
                  </a:cubicBezTo>
                  <a:cubicBezTo>
                    <a:pt x="555340" y="1400263"/>
                    <a:pt x="560467" y="1386266"/>
                    <a:pt x="566149" y="1371716"/>
                  </a:cubicBezTo>
                  <a:cubicBezTo>
                    <a:pt x="573909" y="1350652"/>
                    <a:pt x="580977" y="1328480"/>
                    <a:pt x="588044" y="1306446"/>
                  </a:cubicBezTo>
                  <a:cubicBezTo>
                    <a:pt x="562130" y="1294667"/>
                    <a:pt x="486744" y="1258776"/>
                    <a:pt x="458613" y="1227180"/>
                  </a:cubicBezTo>
                  <a:cubicBezTo>
                    <a:pt x="430482" y="1195584"/>
                    <a:pt x="401658" y="1144865"/>
                    <a:pt x="410250" y="1099273"/>
                  </a:cubicBezTo>
                  <a:cubicBezTo>
                    <a:pt x="416195" y="1057298"/>
                    <a:pt x="455038" y="1028072"/>
                    <a:pt x="497027" y="1034017"/>
                  </a:cubicBezTo>
                  <a:cubicBezTo>
                    <a:pt x="500006" y="1034432"/>
                    <a:pt x="502958" y="1035042"/>
                    <a:pt x="505868" y="1035804"/>
                  </a:cubicBezTo>
                  <a:cubicBezTo>
                    <a:pt x="567951" y="1054651"/>
                    <a:pt x="604535" y="1167591"/>
                    <a:pt x="605782" y="1226348"/>
                  </a:cubicBezTo>
                  <a:cubicBezTo>
                    <a:pt x="605782" y="1228288"/>
                    <a:pt x="604812" y="1240206"/>
                    <a:pt x="603565" y="1255449"/>
                  </a:cubicBezTo>
                  <a:cubicBezTo>
                    <a:pt x="609801" y="1233693"/>
                    <a:pt x="616176" y="1212075"/>
                    <a:pt x="621719" y="1189764"/>
                  </a:cubicBezTo>
                  <a:cubicBezTo>
                    <a:pt x="637794" y="1126573"/>
                    <a:pt x="652067" y="1061719"/>
                    <a:pt x="666756" y="996864"/>
                  </a:cubicBezTo>
                  <a:cubicBezTo>
                    <a:pt x="669805" y="983006"/>
                    <a:pt x="672992" y="969842"/>
                    <a:pt x="676180" y="956400"/>
                  </a:cubicBezTo>
                  <a:cubicBezTo>
                    <a:pt x="654284" y="946561"/>
                    <a:pt x="572247" y="908452"/>
                    <a:pt x="542868" y="875471"/>
                  </a:cubicBezTo>
                  <a:cubicBezTo>
                    <a:pt x="513490" y="842489"/>
                    <a:pt x="485774" y="793156"/>
                    <a:pt x="494366" y="747425"/>
                  </a:cubicBezTo>
                  <a:cubicBezTo>
                    <a:pt x="500380" y="705450"/>
                    <a:pt x="539279" y="676307"/>
                    <a:pt x="581254" y="682321"/>
                  </a:cubicBezTo>
                  <a:cubicBezTo>
                    <a:pt x="584192" y="682737"/>
                    <a:pt x="587116" y="683333"/>
                    <a:pt x="589984" y="684095"/>
                  </a:cubicBezTo>
                  <a:cubicBezTo>
                    <a:pt x="652206" y="702803"/>
                    <a:pt x="688651" y="815744"/>
                    <a:pt x="690037" y="874500"/>
                  </a:cubicBezTo>
                  <a:cubicBezTo>
                    <a:pt x="690037" y="876718"/>
                    <a:pt x="688790" y="891546"/>
                    <a:pt x="687266" y="908175"/>
                  </a:cubicBezTo>
                  <a:cubicBezTo>
                    <a:pt x="695719" y="872976"/>
                    <a:pt x="704588" y="838055"/>
                    <a:pt x="714981" y="803687"/>
                  </a:cubicBezTo>
                  <a:cubicBezTo>
                    <a:pt x="731541" y="744626"/>
                    <a:pt x="751954" y="686714"/>
                    <a:pt x="776094" y="630327"/>
                  </a:cubicBezTo>
                  <a:cubicBezTo>
                    <a:pt x="768333" y="627001"/>
                    <a:pt x="671329" y="584181"/>
                    <a:pt x="638625" y="547181"/>
                  </a:cubicBezTo>
                  <a:cubicBezTo>
                    <a:pt x="609662" y="514615"/>
                    <a:pt x="581670" y="464866"/>
                    <a:pt x="590123" y="419274"/>
                  </a:cubicBezTo>
                  <a:cubicBezTo>
                    <a:pt x="596137" y="377230"/>
                    <a:pt x="635105" y="348017"/>
                    <a:pt x="677150" y="354032"/>
                  </a:cubicBezTo>
                  <a:cubicBezTo>
                    <a:pt x="680101" y="354461"/>
                    <a:pt x="683011" y="355043"/>
                    <a:pt x="685880" y="355805"/>
                  </a:cubicBezTo>
                  <a:cubicBezTo>
                    <a:pt x="747963" y="374652"/>
                    <a:pt x="784547" y="487593"/>
                    <a:pt x="785794" y="546349"/>
                  </a:cubicBezTo>
                  <a:cubicBezTo>
                    <a:pt x="785794" y="550507"/>
                    <a:pt x="781083" y="604275"/>
                    <a:pt x="778727" y="623398"/>
                  </a:cubicBezTo>
                  <a:lnTo>
                    <a:pt x="779558" y="621458"/>
                  </a:lnTo>
                  <a:cubicBezTo>
                    <a:pt x="804544" y="566762"/>
                    <a:pt x="834366" y="514393"/>
                    <a:pt x="868663" y="465004"/>
                  </a:cubicBezTo>
                  <a:cubicBezTo>
                    <a:pt x="898901" y="420771"/>
                    <a:pt x="931716" y="378338"/>
                    <a:pt x="966915" y="337929"/>
                  </a:cubicBezTo>
                  <a:cubicBezTo>
                    <a:pt x="999203" y="300236"/>
                    <a:pt x="1031076" y="267670"/>
                    <a:pt x="1059346" y="238985"/>
                  </a:cubicBezTo>
                  <a:cubicBezTo>
                    <a:pt x="1074866" y="223741"/>
                    <a:pt x="1089279" y="209884"/>
                    <a:pt x="1102859" y="197412"/>
                  </a:cubicBezTo>
                  <a:lnTo>
                    <a:pt x="1101473" y="197412"/>
                  </a:lnTo>
                  <a:cubicBezTo>
                    <a:pt x="1100365" y="197412"/>
                    <a:pt x="1131822" y="123966"/>
                    <a:pt x="1134316" y="119531"/>
                  </a:cubicBezTo>
                  <a:cubicBezTo>
                    <a:pt x="1163417" y="68535"/>
                    <a:pt x="1248920" y="-12394"/>
                    <a:pt x="1312249" y="1602"/>
                  </a:cubicBezTo>
                  <a:cubicBezTo>
                    <a:pt x="1354031" y="12466"/>
                    <a:pt x="1379085" y="55134"/>
                    <a:pt x="1368235" y="96915"/>
                  </a:cubicBezTo>
                  <a:cubicBezTo>
                    <a:pt x="1367611" y="99313"/>
                    <a:pt x="1366863" y="101682"/>
                    <a:pt x="1366018" y="104010"/>
                  </a:cubicBezTo>
                  <a:cubicBezTo>
                    <a:pt x="1352160" y="148217"/>
                    <a:pt x="1303658" y="178011"/>
                    <a:pt x="1262916" y="192284"/>
                  </a:cubicBezTo>
                  <a:cubicBezTo>
                    <a:pt x="1222174" y="206558"/>
                    <a:pt x="1129466" y="199906"/>
                    <a:pt x="1106739" y="197827"/>
                  </a:cubicBezTo>
                  <a:cubicBezTo>
                    <a:pt x="1092882" y="211685"/>
                    <a:pt x="1078192" y="225543"/>
                    <a:pt x="1062395" y="242311"/>
                  </a:cubicBezTo>
                  <a:cubicBezTo>
                    <a:pt x="1034679" y="271412"/>
                    <a:pt x="1003638" y="304671"/>
                    <a:pt x="972319" y="342918"/>
                  </a:cubicBezTo>
                  <a:cubicBezTo>
                    <a:pt x="964005" y="353173"/>
                    <a:pt x="955413" y="364536"/>
                    <a:pt x="946960" y="375345"/>
                  </a:cubicBezTo>
                  <a:cubicBezTo>
                    <a:pt x="964975" y="360102"/>
                    <a:pt x="990057" y="339592"/>
                    <a:pt x="992690" y="337929"/>
                  </a:cubicBezTo>
                  <a:cubicBezTo>
                    <a:pt x="1041608" y="306333"/>
                    <a:pt x="1154271" y="274461"/>
                    <a:pt x="1204159" y="316588"/>
                  </a:cubicBezTo>
                  <a:cubicBezTo>
                    <a:pt x="1236503" y="345634"/>
                    <a:pt x="1239178" y="395397"/>
                    <a:pt x="1210132" y="427741"/>
                  </a:cubicBezTo>
                  <a:cubicBezTo>
                    <a:pt x="1208635" y="429418"/>
                    <a:pt x="1207055" y="431039"/>
                    <a:pt x="1205406" y="432577"/>
                  </a:cubicBezTo>
                  <a:cubicBezTo>
                    <a:pt x="1172841" y="465282"/>
                    <a:pt x="1116578" y="469162"/>
                    <a:pt x="1073758" y="462787"/>
                  </a:cubicBezTo>
                  <a:cubicBezTo>
                    <a:pt x="1030937" y="456413"/>
                    <a:pt x="949038" y="405416"/>
                    <a:pt x="931993" y="394191"/>
                  </a:cubicBezTo>
                  <a:cubicBezTo>
                    <a:pt x="913562" y="418304"/>
                    <a:pt x="895132" y="443664"/>
                    <a:pt x="877394" y="471240"/>
                  </a:cubicBezTo>
                  <a:cubicBezTo>
                    <a:pt x="844593" y="520782"/>
                    <a:pt x="816267" y="573136"/>
                    <a:pt x="792723" y="627694"/>
                  </a:cubicBezTo>
                  <a:cubicBezTo>
                    <a:pt x="791337" y="630882"/>
                    <a:pt x="790367" y="634207"/>
                    <a:pt x="789120" y="637395"/>
                  </a:cubicBezTo>
                  <a:cubicBezTo>
                    <a:pt x="796742" y="628387"/>
                    <a:pt x="842195" y="581964"/>
                    <a:pt x="845798" y="578777"/>
                  </a:cubicBezTo>
                  <a:cubicBezTo>
                    <a:pt x="890974" y="541915"/>
                    <a:pt x="999480" y="497709"/>
                    <a:pt x="1053664" y="534016"/>
                  </a:cubicBezTo>
                  <a:cubicBezTo>
                    <a:pt x="1088974" y="559376"/>
                    <a:pt x="1097053" y="608557"/>
                    <a:pt x="1071693" y="643866"/>
                  </a:cubicBezTo>
                  <a:cubicBezTo>
                    <a:pt x="1070377" y="645695"/>
                    <a:pt x="1068991" y="647469"/>
                    <a:pt x="1067522" y="649174"/>
                  </a:cubicBezTo>
                  <a:cubicBezTo>
                    <a:pt x="1038698" y="685204"/>
                    <a:pt x="983128" y="695320"/>
                    <a:pt x="939892" y="693796"/>
                  </a:cubicBezTo>
                  <a:cubicBezTo>
                    <a:pt x="890143" y="691994"/>
                    <a:pt x="792030" y="641691"/>
                    <a:pt x="788427" y="639750"/>
                  </a:cubicBezTo>
                  <a:cubicBezTo>
                    <a:pt x="766352" y="694821"/>
                    <a:pt x="747838" y="751236"/>
                    <a:pt x="732996" y="808676"/>
                  </a:cubicBezTo>
                  <a:cubicBezTo>
                    <a:pt x="721771" y="851220"/>
                    <a:pt x="712210" y="894733"/>
                    <a:pt x="702925" y="938523"/>
                  </a:cubicBezTo>
                  <a:cubicBezTo>
                    <a:pt x="713180" y="926883"/>
                    <a:pt x="755446" y="883092"/>
                    <a:pt x="758356" y="880737"/>
                  </a:cubicBezTo>
                  <a:cubicBezTo>
                    <a:pt x="803532" y="843875"/>
                    <a:pt x="912038" y="799669"/>
                    <a:pt x="966222" y="835976"/>
                  </a:cubicBezTo>
                  <a:cubicBezTo>
                    <a:pt x="1001531" y="861335"/>
                    <a:pt x="1009610" y="910517"/>
                    <a:pt x="984251" y="945826"/>
                  </a:cubicBezTo>
                  <a:cubicBezTo>
                    <a:pt x="982934" y="947655"/>
                    <a:pt x="981549" y="949429"/>
                    <a:pt x="980080" y="951134"/>
                  </a:cubicBezTo>
                  <a:cubicBezTo>
                    <a:pt x="951255" y="987164"/>
                    <a:pt x="895686" y="997418"/>
                    <a:pt x="852588" y="995756"/>
                  </a:cubicBezTo>
                  <a:cubicBezTo>
                    <a:pt x="803948" y="993954"/>
                    <a:pt x="709715" y="946145"/>
                    <a:pt x="701816" y="942126"/>
                  </a:cubicBezTo>
                  <a:cubicBezTo>
                    <a:pt x="697520" y="961943"/>
                    <a:pt x="693363" y="981898"/>
                    <a:pt x="689206" y="1001853"/>
                  </a:cubicBezTo>
                  <a:cubicBezTo>
                    <a:pt x="675348" y="1066984"/>
                    <a:pt x="663015" y="1132254"/>
                    <a:pt x="647632" y="1195861"/>
                  </a:cubicBezTo>
                  <a:cubicBezTo>
                    <a:pt x="642505" y="1218034"/>
                    <a:pt x="636685" y="1239652"/>
                    <a:pt x="630865" y="1261547"/>
                  </a:cubicBezTo>
                  <a:cubicBezTo>
                    <a:pt x="646801" y="1244640"/>
                    <a:pt x="676180" y="1214431"/>
                    <a:pt x="679090" y="1212213"/>
                  </a:cubicBezTo>
                  <a:cubicBezTo>
                    <a:pt x="724127" y="1175352"/>
                    <a:pt x="832772" y="1131146"/>
                    <a:pt x="886956" y="1167314"/>
                  </a:cubicBezTo>
                  <a:cubicBezTo>
                    <a:pt x="922307" y="1192743"/>
                    <a:pt x="930358" y="1242007"/>
                    <a:pt x="904929" y="1277372"/>
                  </a:cubicBezTo>
                  <a:cubicBezTo>
                    <a:pt x="903626" y="1279174"/>
                    <a:pt x="902255" y="1280920"/>
                    <a:pt x="900813" y="1282611"/>
                  </a:cubicBezTo>
                  <a:cubicBezTo>
                    <a:pt x="871851" y="1318641"/>
                    <a:pt x="816420" y="1328757"/>
                    <a:pt x="773184" y="1327232"/>
                  </a:cubicBezTo>
                  <a:cubicBezTo>
                    <a:pt x="729947" y="1325708"/>
                    <a:pt x="649711" y="1287184"/>
                    <a:pt x="627262" y="1275959"/>
                  </a:cubicBezTo>
                  <a:cubicBezTo>
                    <a:pt x="617423" y="1312127"/>
                    <a:pt x="606891" y="1347742"/>
                    <a:pt x="594835" y="1382386"/>
                  </a:cubicBezTo>
                  <a:cubicBezTo>
                    <a:pt x="589430" y="1397075"/>
                    <a:pt x="584718" y="1412596"/>
                    <a:pt x="578621" y="1426454"/>
                  </a:cubicBezTo>
                  <a:lnTo>
                    <a:pt x="569475" y="1448626"/>
                  </a:lnTo>
                  <a:cubicBezTo>
                    <a:pt x="577512" y="1447656"/>
                    <a:pt x="582085" y="1447379"/>
                    <a:pt x="582085" y="1447379"/>
                  </a:cubicBezTo>
                  <a:cubicBezTo>
                    <a:pt x="582085" y="1447379"/>
                    <a:pt x="582917" y="1467889"/>
                    <a:pt x="580977" y="1501424"/>
                  </a:cubicBezTo>
                  <a:cubicBezTo>
                    <a:pt x="628647" y="1466919"/>
                    <a:pt x="697243" y="1437263"/>
                    <a:pt x="742004" y="1458049"/>
                  </a:cubicBezTo>
                  <a:cubicBezTo>
                    <a:pt x="780681" y="1477894"/>
                    <a:pt x="795952" y="1525329"/>
                    <a:pt x="776108" y="1564020"/>
                  </a:cubicBezTo>
                  <a:cubicBezTo>
                    <a:pt x="775082" y="1566015"/>
                    <a:pt x="773960" y="1567969"/>
                    <a:pt x="772768" y="1569881"/>
                  </a:cubicBezTo>
                  <a:cubicBezTo>
                    <a:pt x="769844" y="1574773"/>
                    <a:pt x="766504" y="1579416"/>
                    <a:pt x="762790" y="1583739"/>
                  </a:cubicBezTo>
                  <a:cubicBezTo>
                    <a:pt x="754393" y="1634625"/>
                    <a:pt x="733218" y="1682531"/>
                    <a:pt x="701262" y="1723010"/>
                  </a:cubicBezTo>
                  <a:cubicBezTo>
                    <a:pt x="698768" y="1725920"/>
                    <a:pt x="666479" y="1756268"/>
                    <a:pt x="649573" y="1771373"/>
                  </a:cubicBezTo>
                  <a:cubicBezTo>
                    <a:pt x="665925" y="1762365"/>
                    <a:pt x="682138" y="1753496"/>
                    <a:pt x="698906" y="1743657"/>
                  </a:cubicBezTo>
                  <a:cubicBezTo>
                    <a:pt x="723296" y="1729800"/>
                    <a:pt x="748517" y="1714695"/>
                    <a:pt x="773045" y="1700006"/>
                  </a:cubicBezTo>
                  <a:lnTo>
                    <a:pt x="810877" y="1675477"/>
                  </a:lnTo>
                  <a:cubicBezTo>
                    <a:pt x="823764" y="1667440"/>
                    <a:pt x="835266" y="1658155"/>
                    <a:pt x="847738" y="1649425"/>
                  </a:cubicBezTo>
                  <a:cubicBezTo>
                    <a:pt x="865753" y="1636260"/>
                    <a:pt x="883630" y="1621709"/>
                    <a:pt x="901506" y="1607851"/>
                  </a:cubicBezTo>
                  <a:cubicBezTo>
                    <a:pt x="886263" y="1583600"/>
                    <a:pt x="842888" y="1510847"/>
                    <a:pt x="836513" y="1469274"/>
                  </a:cubicBezTo>
                  <a:cubicBezTo>
                    <a:pt x="830139" y="1427701"/>
                    <a:pt x="833603" y="1368529"/>
                    <a:pt x="865615" y="1335270"/>
                  </a:cubicBezTo>
                  <a:cubicBezTo>
                    <a:pt x="893496" y="1303938"/>
                    <a:pt x="941500" y="1301138"/>
                    <a:pt x="972832" y="1329020"/>
                  </a:cubicBezTo>
                  <a:cubicBezTo>
                    <a:pt x="975313" y="1331224"/>
                    <a:pt x="977641" y="1333593"/>
                    <a:pt x="979802" y="1336102"/>
                  </a:cubicBezTo>
                  <a:cubicBezTo>
                    <a:pt x="1021376" y="1386544"/>
                    <a:pt x="990611" y="1501147"/>
                    <a:pt x="959709" y="1551035"/>
                  </a:cubicBezTo>
                  <a:cubicBezTo>
                    <a:pt x="958739" y="1552559"/>
                    <a:pt x="951117" y="1562398"/>
                    <a:pt x="941971" y="1574039"/>
                  </a:cubicBezTo>
                  <a:cubicBezTo>
                    <a:pt x="959016" y="1559349"/>
                    <a:pt x="976061" y="1544799"/>
                    <a:pt x="992829" y="1529417"/>
                  </a:cubicBezTo>
                  <a:cubicBezTo>
                    <a:pt x="1040499" y="1485627"/>
                    <a:pt x="1087616" y="1439619"/>
                    <a:pt x="1135148" y="1393750"/>
                  </a:cubicBezTo>
                  <a:lnTo>
                    <a:pt x="1164942" y="1365203"/>
                  </a:lnTo>
                  <a:cubicBezTo>
                    <a:pt x="1152054" y="1344832"/>
                    <a:pt x="1104245" y="1267090"/>
                    <a:pt x="1097732" y="1223022"/>
                  </a:cubicBezTo>
                  <a:cubicBezTo>
                    <a:pt x="1091219" y="1178955"/>
                    <a:pt x="1094822" y="1122277"/>
                    <a:pt x="1126694" y="1089018"/>
                  </a:cubicBezTo>
                  <a:cubicBezTo>
                    <a:pt x="1154576" y="1057686"/>
                    <a:pt x="1202579" y="1054887"/>
                    <a:pt x="1233912" y="1082768"/>
                  </a:cubicBezTo>
                  <a:cubicBezTo>
                    <a:pt x="1236378" y="1084972"/>
                    <a:pt x="1238720" y="1087342"/>
                    <a:pt x="1240882" y="1089850"/>
                  </a:cubicBezTo>
                  <a:cubicBezTo>
                    <a:pt x="1282455" y="1140292"/>
                    <a:pt x="1251691" y="1254895"/>
                    <a:pt x="1220927" y="1304783"/>
                  </a:cubicBezTo>
                  <a:cubicBezTo>
                    <a:pt x="1219818" y="1306584"/>
                    <a:pt x="1210672" y="1318641"/>
                    <a:pt x="1200417" y="1331251"/>
                  </a:cubicBezTo>
                  <a:cubicBezTo>
                    <a:pt x="1226609" y="1306723"/>
                    <a:pt x="1252938" y="1282472"/>
                    <a:pt x="1279822" y="1259330"/>
                  </a:cubicBezTo>
                  <a:cubicBezTo>
                    <a:pt x="1325636" y="1219156"/>
                    <a:pt x="1374110" y="1182114"/>
                    <a:pt x="1424913" y="1148468"/>
                  </a:cubicBezTo>
                  <a:cubicBezTo>
                    <a:pt x="1420201" y="1141262"/>
                    <a:pt x="1362414" y="1051464"/>
                    <a:pt x="1355624" y="1002269"/>
                  </a:cubicBezTo>
                  <a:cubicBezTo>
                    <a:pt x="1349111" y="958894"/>
                    <a:pt x="1352714" y="901661"/>
                    <a:pt x="1384587" y="868403"/>
                  </a:cubicBezTo>
                  <a:cubicBezTo>
                    <a:pt x="1412427" y="837043"/>
                    <a:pt x="1460430" y="834188"/>
                    <a:pt x="1491790" y="862029"/>
                  </a:cubicBezTo>
                  <a:cubicBezTo>
                    <a:pt x="1494271" y="864232"/>
                    <a:pt x="1496599" y="866587"/>
                    <a:pt x="1498774" y="869096"/>
                  </a:cubicBezTo>
                  <a:cubicBezTo>
                    <a:pt x="1540348" y="919677"/>
                    <a:pt x="1509584" y="1034280"/>
                    <a:pt x="1478819" y="1084029"/>
                  </a:cubicBezTo>
                  <a:cubicBezTo>
                    <a:pt x="1476602" y="1087632"/>
                    <a:pt x="1443343" y="1129760"/>
                    <a:pt x="1431010" y="1144449"/>
                  </a:cubicBezTo>
                  <a:lnTo>
                    <a:pt x="1432812" y="1143202"/>
                  </a:lnTo>
                  <a:cubicBezTo>
                    <a:pt x="1483379" y="1111620"/>
                    <a:pt x="1536662" y="1084639"/>
                    <a:pt x="1592037" y="1062550"/>
                  </a:cubicBezTo>
                  <a:cubicBezTo>
                    <a:pt x="1641107" y="1043135"/>
                    <a:pt x="1691272" y="1026575"/>
                    <a:pt x="1742255" y="1012939"/>
                  </a:cubicBezTo>
                  <a:cubicBezTo>
                    <a:pt x="1789787" y="999081"/>
                    <a:pt x="1833854" y="990213"/>
                    <a:pt x="1873072" y="982314"/>
                  </a:cubicBezTo>
                  <a:cubicBezTo>
                    <a:pt x="1894274" y="978156"/>
                    <a:pt x="1913814" y="974692"/>
                    <a:pt x="1932106" y="971782"/>
                  </a:cubicBezTo>
                  <a:lnTo>
                    <a:pt x="1930997" y="970950"/>
                  </a:lnTo>
                  <a:cubicBezTo>
                    <a:pt x="1930027" y="970119"/>
                    <a:pt x="1996129" y="926606"/>
                    <a:pt x="2000286" y="924388"/>
                  </a:cubicBezTo>
                  <a:cubicBezTo>
                    <a:pt x="2052252" y="898197"/>
                    <a:pt x="2167549" y="878519"/>
                    <a:pt x="2212725" y="925774"/>
                  </a:cubicBezTo>
                  <a:cubicBezTo>
                    <a:pt x="2241909" y="957896"/>
                    <a:pt x="2239526" y="1007590"/>
                    <a:pt x="2207404" y="1036760"/>
                  </a:cubicBezTo>
                  <a:cubicBezTo>
                    <a:pt x="2205685" y="1038326"/>
                    <a:pt x="2203897" y="1039809"/>
                    <a:pt x="2202054" y="1041209"/>
                  </a:cubicBezTo>
                  <a:cubicBezTo>
                    <a:pt x="2166163" y="1070172"/>
                    <a:pt x="2109901" y="1068093"/>
                    <a:pt x="2068050" y="1057145"/>
                  </a:cubicBezTo>
                  <a:cubicBezTo>
                    <a:pt x="2026200" y="1046198"/>
                    <a:pt x="1952615" y="988688"/>
                    <a:pt x="1934739" y="973999"/>
                  </a:cubicBezTo>
                  <a:cubicBezTo>
                    <a:pt x="1915892" y="977463"/>
                    <a:pt x="1895798" y="981343"/>
                    <a:pt x="1873626" y="986194"/>
                  </a:cubicBezTo>
                  <a:cubicBezTo>
                    <a:pt x="1834686" y="994924"/>
                    <a:pt x="1790480" y="1005179"/>
                    <a:pt x="1743918" y="1019591"/>
                  </a:cubicBezTo>
                  <a:cubicBezTo>
                    <a:pt x="1731446" y="1023471"/>
                    <a:pt x="1718142" y="1028044"/>
                    <a:pt x="1705116" y="1032340"/>
                  </a:cubicBezTo>
                  <a:cubicBezTo>
                    <a:pt x="1728536" y="1029846"/>
                    <a:pt x="1760547" y="1026797"/>
                    <a:pt x="1763734" y="1026797"/>
                  </a:cubicBezTo>
                  <a:cubicBezTo>
                    <a:pt x="1821521" y="1027906"/>
                    <a:pt x="1932799" y="1064490"/>
                    <a:pt x="1951645" y="1127543"/>
                  </a:cubicBezTo>
                  <a:cubicBezTo>
                    <a:pt x="1962717" y="1169268"/>
                    <a:pt x="1937857" y="1212061"/>
                    <a:pt x="1896145" y="1223133"/>
                  </a:cubicBezTo>
                  <a:cubicBezTo>
                    <a:pt x="1894011" y="1223688"/>
                    <a:pt x="1891863" y="1224159"/>
                    <a:pt x="1889701" y="1224547"/>
                  </a:cubicBezTo>
                  <a:cubicBezTo>
                    <a:pt x="1844802" y="1233416"/>
                    <a:pt x="1795745" y="1205146"/>
                    <a:pt x="1763457" y="1175767"/>
                  </a:cubicBezTo>
                  <a:cubicBezTo>
                    <a:pt x="1731169" y="1146389"/>
                    <a:pt x="1690843" y="1058254"/>
                    <a:pt x="1682528" y="1039130"/>
                  </a:cubicBezTo>
                  <a:cubicBezTo>
                    <a:pt x="1653981" y="1048969"/>
                    <a:pt x="1624880" y="1059778"/>
                    <a:pt x="1595086" y="1072805"/>
                  </a:cubicBezTo>
                  <a:cubicBezTo>
                    <a:pt x="1540847" y="1095767"/>
                    <a:pt x="1488811" y="1123593"/>
                    <a:pt x="1439602" y="1155951"/>
                  </a:cubicBezTo>
                  <a:cubicBezTo>
                    <a:pt x="1436692" y="1157891"/>
                    <a:pt x="1434059" y="1160108"/>
                    <a:pt x="1431149" y="1162048"/>
                  </a:cubicBezTo>
                  <a:cubicBezTo>
                    <a:pt x="1442512" y="1158861"/>
                    <a:pt x="1505842" y="1145281"/>
                    <a:pt x="1510415" y="1144865"/>
                  </a:cubicBezTo>
                  <a:cubicBezTo>
                    <a:pt x="1568063" y="1139460"/>
                    <a:pt x="1682528" y="1163434"/>
                    <a:pt x="1708026" y="1224131"/>
                  </a:cubicBezTo>
                  <a:cubicBezTo>
                    <a:pt x="1723879" y="1264277"/>
                    <a:pt x="1704188" y="1309675"/>
                    <a:pt x="1664042" y="1325528"/>
                  </a:cubicBezTo>
                  <a:cubicBezTo>
                    <a:pt x="1661741" y="1326443"/>
                    <a:pt x="1659399" y="1327246"/>
                    <a:pt x="1657030" y="1327926"/>
                  </a:cubicBezTo>
                  <a:cubicBezTo>
                    <a:pt x="1613378" y="1341783"/>
                    <a:pt x="1561550" y="1319195"/>
                    <a:pt x="1526351" y="1293558"/>
                  </a:cubicBezTo>
                  <a:cubicBezTo>
                    <a:pt x="1485887" y="1264180"/>
                    <a:pt x="1431287" y="1167176"/>
                    <a:pt x="1429347" y="1163434"/>
                  </a:cubicBezTo>
                  <a:cubicBezTo>
                    <a:pt x="1381081" y="1197122"/>
                    <a:pt x="1335032" y="1233887"/>
                    <a:pt x="1291463" y="1273465"/>
                  </a:cubicBezTo>
                  <a:cubicBezTo>
                    <a:pt x="1259036" y="1302566"/>
                    <a:pt x="1227440" y="1333469"/>
                    <a:pt x="1195983" y="1364787"/>
                  </a:cubicBezTo>
                  <a:cubicBezTo>
                    <a:pt x="1210811" y="1360907"/>
                    <a:pt x="1269706" y="1348435"/>
                    <a:pt x="1274002" y="1348019"/>
                  </a:cubicBezTo>
                  <a:cubicBezTo>
                    <a:pt x="1331650" y="1342615"/>
                    <a:pt x="1446254" y="1366589"/>
                    <a:pt x="1471613" y="1427147"/>
                  </a:cubicBezTo>
                  <a:cubicBezTo>
                    <a:pt x="1487467" y="1467293"/>
                    <a:pt x="1467775" y="1512691"/>
                    <a:pt x="1427629" y="1528544"/>
                  </a:cubicBezTo>
                  <a:cubicBezTo>
                    <a:pt x="1425329" y="1529458"/>
                    <a:pt x="1422987" y="1530248"/>
                    <a:pt x="1420617" y="1530941"/>
                  </a:cubicBezTo>
                  <a:cubicBezTo>
                    <a:pt x="1376965" y="1544799"/>
                    <a:pt x="1325137" y="1522211"/>
                    <a:pt x="1290077" y="1496713"/>
                  </a:cubicBezTo>
                  <a:cubicBezTo>
                    <a:pt x="1250444" y="1467889"/>
                    <a:pt x="1197785" y="1375180"/>
                    <a:pt x="1193073" y="1367420"/>
                  </a:cubicBezTo>
                  <a:lnTo>
                    <a:pt x="1150253" y="1410102"/>
                  </a:lnTo>
                  <a:cubicBezTo>
                    <a:pt x="1103968" y="1457080"/>
                    <a:pt x="1057544" y="1504335"/>
                    <a:pt x="1010428" y="1549511"/>
                  </a:cubicBezTo>
                  <a:cubicBezTo>
                    <a:pt x="994215" y="1565170"/>
                    <a:pt x="977585" y="1579998"/>
                    <a:pt x="960956" y="1594826"/>
                  </a:cubicBezTo>
                  <a:cubicBezTo>
                    <a:pt x="983267" y="1589698"/>
                    <a:pt x="1024286" y="1580968"/>
                    <a:pt x="1027889" y="1580968"/>
                  </a:cubicBezTo>
                  <a:cubicBezTo>
                    <a:pt x="1085537" y="1575563"/>
                    <a:pt x="1200002" y="1599537"/>
                    <a:pt x="1225500" y="1660234"/>
                  </a:cubicBezTo>
                  <a:cubicBezTo>
                    <a:pt x="1241353" y="1700380"/>
                    <a:pt x="1221661" y="1745777"/>
                    <a:pt x="1181516" y="1761631"/>
                  </a:cubicBezTo>
                  <a:cubicBezTo>
                    <a:pt x="1179215" y="1762546"/>
                    <a:pt x="1176873" y="1763349"/>
                    <a:pt x="1174504" y="1764028"/>
                  </a:cubicBezTo>
                  <a:cubicBezTo>
                    <a:pt x="1130852" y="1777886"/>
                    <a:pt x="1079024" y="1755298"/>
                    <a:pt x="1043825" y="1729661"/>
                  </a:cubicBezTo>
                  <a:cubicBezTo>
                    <a:pt x="1008626" y="1704024"/>
                    <a:pt x="962619" y="1627114"/>
                    <a:pt x="949870" y="1604941"/>
                  </a:cubicBezTo>
                  <a:cubicBezTo>
                    <a:pt x="922154" y="1629608"/>
                    <a:pt x="894439" y="1653305"/>
                    <a:pt x="865199" y="1675477"/>
                  </a:cubicBezTo>
                  <a:cubicBezTo>
                    <a:pt x="852588" y="1684623"/>
                    <a:pt x="840255" y="1694878"/>
                    <a:pt x="827645" y="1703193"/>
                  </a:cubicBezTo>
                  <a:lnTo>
                    <a:pt x="790506" y="1728553"/>
                  </a:lnTo>
                  <a:cubicBezTo>
                    <a:pt x="764453" y="1744905"/>
                    <a:pt x="740341" y="1760148"/>
                    <a:pt x="715674" y="1774837"/>
                  </a:cubicBezTo>
                  <a:cubicBezTo>
                    <a:pt x="703341" y="1782321"/>
                    <a:pt x="691423" y="1788695"/>
                    <a:pt x="679367" y="1796178"/>
                  </a:cubicBezTo>
                  <a:cubicBezTo>
                    <a:pt x="701262" y="1787448"/>
                    <a:pt x="736183" y="1774283"/>
                    <a:pt x="739509" y="1773452"/>
                  </a:cubicBezTo>
                  <a:cubicBezTo>
                    <a:pt x="795772" y="1759594"/>
                    <a:pt x="912454" y="1765275"/>
                    <a:pt x="946682" y="1821261"/>
                  </a:cubicBezTo>
                  <a:cubicBezTo>
                    <a:pt x="968550" y="1858649"/>
                    <a:pt x="955981" y="1906693"/>
                    <a:pt x="918593" y="1928561"/>
                  </a:cubicBezTo>
                  <a:cubicBezTo>
                    <a:pt x="916376" y="1929864"/>
                    <a:pt x="914089" y="1931056"/>
                    <a:pt x="911761" y="1932123"/>
                  </a:cubicBezTo>
                  <a:cubicBezTo>
                    <a:pt x="870188" y="1952494"/>
                    <a:pt x="816143" y="1938081"/>
                    <a:pt x="777480" y="1918265"/>
                  </a:cubicBezTo>
                  <a:cubicBezTo>
                    <a:pt x="734936" y="1896370"/>
                    <a:pt x="671052" y="1815856"/>
                    <a:pt x="663153" y="1806017"/>
                  </a:cubicBezTo>
                  <a:cubicBezTo>
                    <a:pt x="633498" y="1823201"/>
                    <a:pt x="604396" y="1839691"/>
                    <a:pt x="576819" y="1854658"/>
                  </a:cubicBezTo>
                  <a:cubicBezTo>
                    <a:pt x="503374" y="1894568"/>
                    <a:pt x="439212" y="1926441"/>
                    <a:pt x="389463" y="1950276"/>
                  </a:cubicBezTo>
                  <a:cubicBezTo>
                    <a:pt x="227743" y="2092318"/>
                    <a:pt x="199" y="2107977"/>
                    <a:pt x="199" y="2107977"/>
                  </a:cubicBezTo>
                  <a:cubicBezTo>
                    <a:pt x="199" y="2107977"/>
                    <a:pt x="-11718" y="1830823"/>
                    <a:pt x="148754" y="1648732"/>
                  </a:cubicBezTo>
                  <a:cubicBezTo>
                    <a:pt x="204629" y="1587619"/>
                    <a:pt x="273349" y="1539630"/>
                    <a:pt x="349968" y="1508215"/>
                  </a:cubicBezTo>
                  <a:close/>
                  <a:moveTo>
                    <a:pt x="638625" y="1778302"/>
                  </a:moveTo>
                  <a:cubicBezTo>
                    <a:pt x="633636" y="1766938"/>
                    <a:pt x="594835" y="1678942"/>
                    <a:pt x="592202" y="1629331"/>
                  </a:cubicBezTo>
                  <a:cubicBezTo>
                    <a:pt x="583194" y="1627668"/>
                    <a:pt x="574187" y="1625728"/>
                    <a:pt x="565456" y="1623649"/>
                  </a:cubicBezTo>
                  <a:cubicBezTo>
                    <a:pt x="549049" y="1710981"/>
                    <a:pt x="514862" y="1794003"/>
                    <a:pt x="464988" y="1867546"/>
                  </a:cubicBezTo>
                  <a:cubicBezTo>
                    <a:pt x="494366" y="1853688"/>
                    <a:pt x="526239" y="1837613"/>
                    <a:pt x="560052" y="1820152"/>
                  </a:cubicBezTo>
                  <a:cubicBezTo>
                    <a:pt x="585134" y="1807264"/>
                    <a:pt x="611603" y="1793130"/>
                    <a:pt x="638625" y="1778302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CBA14392-5794-1349-91E2-052C944FB5F4}"/>
                </a:ext>
              </a:extLst>
            </p:cNvPr>
            <p:cNvSpPr/>
            <p:nvPr/>
          </p:nvSpPr>
          <p:spPr>
            <a:xfrm>
              <a:off x="5257941" y="4272181"/>
              <a:ext cx="604338" cy="638148"/>
            </a:xfrm>
            <a:custGeom>
              <a:avLst/>
              <a:gdLst>
                <a:gd name="connsiteX0" fmla="*/ 1 w 604338"/>
                <a:gd name="connsiteY0" fmla="*/ 0 h 638148"/>
                <a:gd name="connsiteX1" fmla="*/ 439569 w 604338"/>
                <a:gd name="connsiteY1" fmla="*/ 184723 h 638148"/>
                <a:gd name="connsiteX2" fmla="*/ 604337 w 604338"/>
                <a:gd name="connsiteY2" fmla="*/ 638148 h 638148"/>
                <a:gd name="connsiteX3" fmla="*/ 164770 w 604338"/>
                <a:gd name="connsiteY3" fmla="*/ 453425 h 638148"/>
                <a:gd name="connsiteX4" fmla="*/ 1 w 604338"/>
                <a:gd name="connsiteY4" fmla="*/ 0 h 63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338" h="638148">
                  <a:moveTo>
                    <a:pt x="1" y="0"/>
                  </a:moveTo>
                  <a:cubicBezTo>
                    <a:pt x="1" y="0"/>
                    <a:pt x="272583" y="8453"/>
                    <a:pt x="439569" y="184723"/>
                  </a:cubicBezTo>
                  <a:cubicBezTo>
                    <a:pt x="606555" y="360994"/>
                    <a:pt x="604337" y="638148"/>
                    <a:pt x="604337" y="638148"/>
                  </a:cubicBezTo>
                  <a:cubicBezTo>
                    <a:pt x="604337" y="638148"/>
                    <a:pt x="331756" y="629695"/>
                    <a:pt x="164770" y="453425"/>
                  </a:cubicBezTo>
                  <a:cubicBezTo>
                    <a:pt x="-2216" y="27715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83" name="Graphic 263">
              <a:extLst>
                <a:ext uri="{FF2B5EF4-FFF2-40B4-BE49-F238E27FC236}">
                  <a16:creationId xmlns:a16="http://schemas.microsoft.com/office/drawing/2014/main" id="{BAA36CC8-FF7F-5E43-BEFF-53E07149879B}"/>
                </a:ext>
              </a:extLst>
            </p:cNvPr>
            <p:cNvGrpSpPr/>
            <p:nvPr/>
          </p:nvGrpSpPr>
          <p:grpSpPr>
            <a:xfrm>
              <a:off x="5257941" y="2816903"/>
              <a:ext cx="3075497" cy="2107977"/>
              <a:chOff x="5257941" y="2816903"/>
              <a:chExt cx="3075497" cy="2107977"/>
            </a:xfrm>
            <a:solidFill>
              <a:srgbClr val="FFFFFF"/>
            </a:solidFill>
          </p:grpSpPr>
          <p:sp>
            <p:nvSpPr>
              <p:cNvPr id="384" name="Freeform 383">
                <a:extLst>
                  <a:ext uri="{FF2B5EF4-FFF2-40B4-BE49-F238E27FC236}">
                    <a16:creationId xmlns:a16="http://schemas.microsoft.com/office/drawing/2014/main" id="{31BA0283-4E86-A849-B154-A7E529BB3C57}"/>
                  </a:ext>
                </a:extLst>
              </p:cNvPr>
              <p:cNvSpPr/>
              <p:nvPr/>
            </p:nvSpPr>
            <p:spPr>
              <a:xfrm>
                <a:off x="6894773" y="2898236"/>
                <a:ext cx="171596" cy="300254"/>
              </a:xfrm>
              <a:custGeom>
                <a:avLst/>
                <a:gdLst>
                  <a:gd name="connsiteX0" fmla="*/ 135711 w 171596"/>
                  <a:gd name="connsiteY0" fmla="*/ 300247 h 300254"/>
                  <a:gd name="connsiteX1" fmla="*/ 23325 w 171596"/>
                  <a:gd name="connsiteY1" fmla="*/ 182457 h 300254"/>
                  <a:gd name="connsiteX2" fmla="*/ 9467 w 171596"/>
                  <a:gd name="connsiteY2" fmla="*/ 46097 h 300254"/>
                  <a:gd name="connsiteX3" fmla="*/ 109382 w 171596"/>
                  <a:gd name="connsiteY3" fmla="*/ 6186 h 300254"/>
                  <a:gd name="connsiteX4" fmla="*/ 118112 w 171596"/>
                  <a:gd name="connsiteY4" fmla="*/ 10621 h 300254"/>
                  <a:gd name="connsiteX5" fmla="*/ 165090 w 171596"/>
                  <a:gd name="connsiteY5" fmla="*/ 221120 h 300254"/>
                  <a:gd name="connsiteX6" fmla="*/ 135711 w 171596"/>
                  <a:gd name="connsiteY6" fmla="*/ 300247 h 300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596" h="300254">
                    <a:moveTo>
                      <a:pt x="135711" y="300247"/>
                    </a:moveTo>
                    <a:cubicBezTo>
                      <a:pt x="135711" y="300247"/>
                      <a:pt x="46329" y="228603"/>
                      <a:pt x="23325" y="182457"/>
                    </a:cubicBezTo>
                    <a:cubicBezTo>
                      <a:pt x="3924" y="143239"/>
                      <a:pt x="-10211" y="87808"/>
                      <a:pt x="9467" y="46097"/>
                    </a:cubicBezTo>
                    <a:cubicBezTo>
                      <a:pt x="26041" y="7489"/>
                      <a:pt x="70774" y="-10388"/>
                      <a:pt x="109382" y="6186"/>
                    </a:cubicBezTo>
                    <a:cubicBezTo>
                      <a:pt x="112389" y="7475"/>
                      <a:pt x="115299" y="8958"/>
                      <a:pt x="118112" y="10621"/>
                    </a:cubicBezTo>
                    <a:cubicBezTo>
                      <a:pt x="173543" y="45404"/>
                      <a:pt x="179086" y="164026"/>
                      <a:pt x="165090" y="221120"/>
                    </a:cubicBezTo>
                    <a:cubicBezTo>
                      <a:pt x="164258" y="226109"/>
                      <a:pt x="136681" y="301079"/>
                      <a:pt x="135711" y="30024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44AF58CA-8640-8A4D-8C79-E773AAACD445}"/>
                  </a:ext>
                </a:extLst>
              </p:cNvPr>
              <p:cNvSpPr/>
              <p:nvPr/>
            </p:nvSpPr>
            <p:spPr>
              <a:xfrm>
                <a:off x="7758999" y="3550720"/>
                <a:ext cx="180142" cy="294800"/>
              </a:xfrm>
              <a:custGeom>
                <a:avLst/>
                <a:gdLst>
                  <a:gd name="connsiteX0" fmla="*/ 98238 w 180142"/>
                  <a:gd name="connsiteY0" fmla="*/ 245448 h 294800"/>
                  <a:gd name="connsiteX1" fmla="*/ 30335 w 180142"/>
                  <a:gd name="connsiteY1" fmla="*/ 294781 h 294800"/>
                  <a:gd name="connsiteX2" fmla="*/ 679 w 180142"/>
                  <a:gd name="connsiteY2" fmla="*/ 133477 h 294800"/>
                  <a:gd name="connsiteX3" fmla="*/ 63455 w 180142"/>
                  <a:gd name="connsiteY3" fmla="*/ 12083 h 294800"/>
                  <a:gd name="connsiteX4" fmla="*/ 168579 w 180142"/>
                  <a:gd name="connsiteY4" fmla="*/ 34963 h 294800"/>
                  <a:gd name="connsiteX5" fmla="*/ 173347 w 180142"/>
                  <a:gd name="connsiteY5" fmla="*/ 43540 h 294800"/>
                  <a:gd name="connsiteX6" fmla="*/ 98238 w 180142"/>
                  <a:gd name="connsiteY6" fmla="*/ 245448 h 29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0142" h="294800">
                    <a:moveTo>
                      <a:pt x="98238" y="245448"/>
                    </a:moveTo>
                    <a:cubicBezTo>
                      <a:pt x="94496" y="248912"/>
                      <a:pt x="30750" y="295890"/>
                      <a:pt x="30335" y="294781"/>
                    </a:cubicBezTo>
                    <a:cubicBezTo>
                      <a:pt x="29919" y="293673"/>
                      <a:pt x="-5280" y="184751"/>
                      <a:pt x="679" y="133477"/>
                    </a:cubicBezTo>
                    <a:cubicBezTo>
                      <a:pt x="5668" y="89825"/>
                      <a:pt x="23960" y="35642"/>
                      <a:pt x="63455" y="12083"/>
                    </a:cubicBezTo>
                    <a:cubicBezTo>
                      <a:pt x="98806" y="-10629"/>
                      <a:pt x="145867" y="-389"/>
                      <a:pt x="168579" y="34963"/>
                    </a:cubicBezTo>
                    <a:cubicBezTo>
                      <a:pt x="170353" y="37720"/>
                      <a:pt x="171947" y="40575"/>
                      <a:pt x="173347" y="43540"/>
                    </a:cubicBezTo>
                    <a:cubicBezTo>
                      <a:pt x="200369" y="103683"/>
                      <a:pt x="140920" y="205953"/>
                      <a:pt x="98238" y="24544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AD9D27C8-EC24-EE4B-96BC-06751415AF25}"/>
                  </a:ext>
                </a:extLst>
              </p:cNvPr>
              <p:cNvSpPr/>
              <p:nvPr/>
            </p:nvSpPr>
            <p:spPr>
              <a:xfrm>
                <a:off x="5651079" y="3307267"/>
                <a:ext cx="658117" cy="1527399"/>
              </a:xfrm>
              <a:custGeom>
                <a:avLst/>
                <a:gdLst>
                  <a:gd name="connsiteX0" fmla="*/ 332454 w 658117"/>
                  <a:gd name="connsiteY0" fmla="*/ 0 h 1527399"/>
                  <a:gd name="connsiteX1" fmla="*/ 658111 w 658117"/>
                  <a:gd name="connsiteY1" fmla="*/ 765224 h 1527399"/>
                  <a:gd name="connsiteX2" fmla="*/ 325526 w 658117"/>
                  <a:gd name="connsiteY2" fmla="*/ 1527399 h 1527399"/>
                  <a:gd name="connsiteX3" fmla="*/ 7 w 658117"/>
                  <a:gd name="connsiteY3" fmla="*/ 762175 h 1527399"/>
                  <a:gd name="connsiteX4" fmla="*/ 332454 w 658117"/>
                  <a:gd name="connsiteY4" fmla="*/ 0 h 1527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8117" h="1527399">
                    <a:moveTo>
                      <a:pt x="332454" y="0"/>
                    </a:moveTo>
                    <a:cubicBezTo>
                      <a:pt x="332454" y="0"/>
                      <a:pt x="659774" y="343395"/>
                      <a:pt x="658111" y="765224"/>
                    </a:cubicBezTo>
                    <a:cubicBezTo>
                      <a:pt x="656448" y="1187053"/>
                      <a:pt x="325526" y="1527399"/>
                      <a:pt x="325526" y="1527399"/>
                    </a:cubicBezTo>
                    <a:cubicBezTo>
                      <a:pt x="325526" y="1527399"/>
                      <a:pt x="-1794" y="1184005"/>
                      <a:pt x="7" y="762175"/>
                    </a:cubicBezTo>
                    <a:cubicBezTo>
                      <a:pt x="1809" y="340346"/>
                      <a:pt x="332454" y="0"/>
                      <a:pt x="3324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9C0CB522-B495-4342-954A-581632CB84AB}"/>
                  </a:ext>
                </a:extLst>
              </p:cNvPr>
              <p:cNvSpPr/>
              <p:nvPr/>
            </p:nvSpPr>
            <p:spPr>
              <a:xfrm>
                <a:off x="6100293" y="2816903"/>
                <a:ext cx="2233144" cy="2107977"/>
              </a:xfrm>
              <a:custGeom>
                <a:avLst/>
                <a:gdLst>
                  <a:gd name="connsiteX0" fmla="*/ 349968 w 2233144"/>
                  <a:gd name="connsiteY0" fmla="*/ 1508215 h 2107977"/>
                  <a:gd name="connsiteX1" fmla="*/ 338189 w 2233144"/>
                  <a:gd name="connsiteY1" fmla="*/ 1493109 h 2107977"/>
                  <a:gd name="connsiteX2" fmla="*/ 309365 w 2233144"/>
                  <a:gd name="connsiteY2" fmla="*/ 1359105 h 2107977"/>
                  <a:gd name="connsiteX3" fmla="*/ 404429 w 2233144"/>
                  <a:gd name="connsiteY3" fmla="*/ 1307887 h 2107977"/>
                  <a:gd name="connsiteX4" fmla="*/ 413298 w 2233144"/>
                  <a:gd name="connsiteY4" fmla="*/ 1311158 h 2107977"/>
                  <a:gd name="connsiteX5" fmla="*/ 484250 w 2233144"/>
                  <a:gd name="connsiteY5" fmla="*/ 1464286 h 2107977"/>
                  <a:gd name="connsiteX6" fmla="*/ 531643 w 2233144"/>
                  <a:gd name="connsiteY6" fmla="*/ 1454585 h 2107977"/>
                  <a:gd name="connsiteX7" fmla="*/ 549381 w 2233144"/>
                  <a:gd name="connsiteY7" fmla="*/ 1413982 h 2107977"/>
                  <a:gd name="connsiteX8" fmla="*/ 566149 w 2233144"/>
                  <a:gd name="connsiteY8" fmla="*/ 1371716 h 2107977"/>
                  <a:gd name="connsiteX9" fmla="*/ 588044 w 2233144"/>
                  <a:gd name="connsiteY9" fmla="*/ 1306446 h 2107977"/>
                  <a:gd name="connsiteX10" fmla="*/ 458613 w 2233144"/>
                  <a:gd name="connsiteY10" fmla="*/ 1227180 h 2107977"/>
                  <a:gd name="connsiteX11" fmla="*/ 410250 w 2233144"/>
                  <a:gd name="connsiteY11" fmla="*/ 1099273 h 2107977"/>
                  <a:gd name="connsiteX12" fmla="*/ 497027 w 2233144"/>
                  <a:gd name="connsiteY12" fmla="*/ 1034017 h 2107977"/>
                  <a:gd name="connsiteX13" fmla="*/ 505868 w 2233144"/>
                  <a:gd name="connsiteY13" fmla="*/ 1035804 h 2107977"/>
                  <a:gd name="connsiteX14" fmla="*/ 605782 w 2233144"/>
                  <a:gd name="connsiteY14" fmla="*/ 1226348 h 2107977"/>
                  <a:gd name="connsiteX15" fmla="*/ 603565 w 2233144"/>
                  <a:gd name="connsiteY15" fmla="*/ 1255449 h 2107977"/>
                  <a:gd name="connsiteX16" fmla="*/ 621719 w 2233144"/>
                  <a:gd name="connsiteY16" fmla="*/ 1189764 h 2107977"/>
                  <a:gd name="connsiteX17" fmla="*/ 666756 w 2233144"/>
                  <a:gd name="connsiteY17" fmla="*/ 996864 h 2107977"/>
                  <a:gd name="connsiteX18" fmla="*/ 676180 w 2233144"/>
                  <a:gd name="connsiteY18" fmla="*/ 956400 h 2107977"/>
                  <a:gd name="connsiteX19" fmla="*/ 542868 w 2233144"/>
                  <a:gd name="connsiteY19" fmla="*/ 875471 h 2107977"/>
                  <a:gd name="connsiteX20" fmla="*/ 494366 w 2233144"/>
                  <a:gd name="connsiteY20" fmla="*/ 747425 h 2107977"/>
                  <a:gd name="connsiteX21" fmla="*/ 581254 w 2233144"/>
                  <a:gd name="connsiteY21" fmla="*/ 682321 h 2107977"/>
                  <a:gd name="connsiteX22" fmla="*/ 589984 w 2233144"/>
                  <a:gd name="connsiteY22" fmla="*/ 684095 h 2107977"/>
                  <a:gd name="connsiteX23" fmla="*/ 690037 w 2233144"/>
                  <a:gd name="connsiteY23" fmla="*/ 874500 h 2107977"/>
                  <a:gd name="connsiteX24" fmla="*/ 687266 w 2233144"/>
                  <a:gd name="connsiteY24" fmla="*/ 908175 h 2107977"/>
                  <a:gd name="connsiteX25" fmla="*/ 714981 w 2233144"/>
                  <a:gd name="connsiteY25" fmla="*/ 803687 h 2107977"/>
                  <a:gd name="connsiteX26" fmla="*/ 776094 w 2233144"/>
                  <a:gd name="connsiteY26" fmla="*/ 630327 h 2107977"/>
                  <a:gd name="connsiteX27" fmla="*/ 638625 w 2233144"/>
                  <a:gd name="connsiteY27" fmla="*/ 547181 h 2107977"/>
                  <a:gd name="connsiteX28" fmla="*/ 590123 w 2233144"/>
                  <a:gd name="connsiteY28" fmla="*/ 419274 h 2107977"/>
                  <a:gd name="connsiteX29" fmla="*/ 677150 w 2233144"/>
                  <a:gd name="connsiteY29" fmla="*/ 354032 h 2107977"/>
                  <a:gd name="connsiteX30" fmla="*/ 685880 w 2233144"/>
                  <a:gd name="connsiteY30" fmla="*/ 355805 h 2107977"/>
                  <a:gd name="connsiteX31" fmla="*/ 785794 w 2233144"/>
                  <a:gd name="connsiteY31" fmla="*/ 546349 h 2107977"/>
                  <a:gd name="connsiteX32" fmla="*/ 778727 w 2233144"/>
                  <a:gd name="connsiteY32" fmla="*/ 623398 h 2107977"/>
                  <a:gd name="connsiteX33" fmla="*/ 779558 w 2233144"/>
                  <a:gd name="connsiteY33" fmla="*/ 621458 h 2107977"/>
                  <a:gd name="connsiteX34" fmla="*/ 868663 w 2233144"/>
                  <a:gd name="connsiteY34" fmla="*/ 465004 h 2107977"/>
                  <a:gd name="connsiteX35" fmla="*/ 966915 w 2233144"/>
                  <a:gd name="connsiteY35" fmla="*/ 337929 h 2107977"/>
                  <a:gd name="connsiteX36" fmla="*/ 1059346 w 2233144"/>
                  <a:gd name="connsiteY36" fmla="*/ 238985 h 2107977"/>
                  <a:gd name="connsiteX37" fmla="*/ 1102859 w 2233144"/>
                  <a:gd name="connsiteY37" fmla="*/ 197412 h 2107977"/>
                  <a:gd name="connsiteX38" fmla="*/ 1101473 w 2233144"/>
                  <a:gd name="connsiteY38" fmla="*/ 197412 h 2107977"/>
                  <a:gd name="connsiteX39" fmla="*/ 1134316 w 2233144"/>
                  <a:gd name="connsiteY39" fmla="*/ 119531 h 2107977"/>
                  <a:gd name="connsiteX40" fmla="*/ 1312249 w 2233144"/>
                  <a:gd name="connsiteY40" fmla="*/ 1602 h 2107977"/>
                  <a:gd name="connsiteX41" fmla="*/ 1368235 w 2233144"/>
                  <a:gd name="connsiteY41" fmla="*/ 96915 h 2107977"/>
                  <a:gd name="connsiteX42" fmla="*/ 1366018 w 2233144"/>
                  <a:gd name="connsiteY42" fmla="*/ 104010 h 2107977"/>
                  <a:gd name="connsiteX43" fmla="*/ 1262916 w 2233144"/>
                  <a:gd name="connsiteY43" fmla="*/ 192284 h 2107977"/>
                  <a:gd name="connsiteX44" fmla="*/ 1106739 w 2233144"/>
                  <a:gd name="connsiteY44" fmla="*/ 197827 h 2107977"/>
                  <a:gd name="connsiteX45" fmla="*/ 1062395 w 2233144"/>
                  <a:gd name="connsiteY45" fmla="*/ 242311 h 2107977"/>
                  <a:gd name="connsiteX46" fmla="*/ 972319 w 2233144"/>
                  <a:gd name="connsiteY46" fmla="*/ 342918 h 2107977"/>
                  <a:gd name="connsiteX47" fmla="*/ 946960 w 2233144"/>
                  <a:gd name="connsiteY47" fmla="*/ 375345 h 2107977"/>
                  <a:gd name="connsiteX48" fmla="*/ 992690 w 2233144"/>
                  <a:gd name="connsiteY48" fmla="*/ 337929 h 2107977"/>
                  <a:gd name="connsiteX49" fmla="*/ 1204159 w 2233144"/>
                  <a:gd name="connsiteY49" fmla="*/ 316588 h 2107977"/>
                  <a:gd name="connsiteX50" fmla="*/ 1210132 w 2233144"/>
                  <a:gd name="connsiteY50" fmla="*/ 427741 h 2107977"/>
                  <a:gd name="connsiteX51" fmla="*/ 1205406 w 2233144"/>
                  <a:gd name="connsiteY51" fmla="*/ 432577 h 2107977"/>
                  <a:gd name="connsiteX52" fmla="*/ 1073758 w 2233144"/>
                  <a:gd name="connsiteY52" fmla="*/ 462787 h 2107977"/>
                  <a:gd name="connsiteX53" fmla="*/ 931993 w 2233144"/>
                  <a:gd name="connsiteY53" fmla="*/ 394191 h 2107977"/>
                  <a:gd name="connsiteX54" fmla="*/ 877394 w 2233144"/>
                  <a:gd name="connsiteY54" fmla="*/ 471240 h 2107977"/>
                  <a:gd name="connsiteX55" fmla="*/ 792723 w 2233144"/>
                  <a:gd name="connsiteY55" fmla="*/ 627694 h 2107977"/>
                  <a:gd name="connsiteX56" fmla="*/ 789120 w 2233144"/>
                  <a:gd name="connsiteY56" fmla="*/ 637395 h 2107977"/>
                  <a:gd name="connsiteX57" fmla="*/ 845798 w 2233144"/>
                  <a:gd name="connsiteY57" fmla="*/ 578777 h 2107977"/>
                  <a:gd name="connsiteX58" fmla="*/ 1053664 w 2233144"/>
                  <a:gd name="connsiteY58" fmla="*/ 534016 h 2107977"/>
                  <a:gd name="connsiteX59" fmla="*/ 1071693 w 2233144"/>
                  <a:gd name="connsiteY59" fmla="*/ 643866 h 2107977"/>
                  <a:gd name="connsiteX60" fmla="*/ 1067522 w 2233144"/>
                  <a:gd name="connsiteY60" fmla="*/ 649174 h 2107977"/>
                  <a:gd name="connsiteX61" fmla="*/ 939892 w 2233144"/>
                  <a:gd name="connsiteY61" fmla="*/ 693796 h 2107977"/>
                  <a:gd name="connsiteX62" fmla="*/ 788427 w 2233144"/>
                  <a:gd name="connsiteY62" fmla="*/ 639750 h 2107977"/>
                  <a:gd name="connsiteX63" fmla="*/ 732996 w 2233144"/>
                  <a:gd name="connsiteY63" fmla="*/ 808676 h 2107977"/>
                  <a:gd name="connsiteX64" fmla="*/ 702925 w 2233144"/>
                  <a:gd name="connsiteY64" fmla="*/ 938523 h 2107977"/>
                  <a:gd name="connsiteX65" fmla="*/ 758356 w 2233144"/>
                  <a:gd name="connsiteY65" fmla="*/ 880737 h 2107977"/>
                  <a:gd name="connsiteX66" fmla="*/ 966222 w 2233144"/>
                  <a:gd name="connsiteY66" fmla="*/ 835976 h 2107977"/>
                  <a:gd name="connsiteX67" fmla="*/ 984251 w 2233144"/>
                  <a:gd name="connsiteY67" fmla="*/ 945826 h 2107977"/>
                  <a:gd name="connsiteX68" fmla="*/ 980080 w 2233144"/>
                  <a:gd name="connsiteY68" fmla="*/ 951134 h 2107977"/>
                  <a:gd name="connsiteX69" fmla="*/ 852588 w 2233144"/>
                  <a:gd name="connsiteY69" fmla="*/ 995756 h 2107977"/>
                  <a:gd name="connsiteX70" fmla="*/ 701816 w 2233144"/>
                  <a:gd name="connsiteY70" fmla="*/ 942126 h 2107977"/>
                  <a:gd name="connsiteX71" fmla="*/ 689206 w 2233144"/>
                  <a:gd name="connsiteY71" fmla="*/ 1001853 h 2107977"/>
                  <a:gd name="connsiteX72" fmla="*/ 647632 w 2233144"/>
                  <a:gd name="connsiteY72" fmla="*/ 1195861 h 2107977"/>
                  <a:gd name="connsiteX73" fmla="*/ 630865 w 2233144"/>
                  <a:gd name="connsiteY73" fmla="*/ 1261547 h 2107977"/>
                  <a:gd name="connsiteX74" fmla="*/ 679090 w 2233144"/>
                  <a:gd name="connsiteY74" fmla="*/ 1212213 h 2107977"/>
                  <a:gd name="connsiteX75" fmla="*/ 886956 w 2233144"/>
                  <a:gd name="connsiteY75" fmla="*/ 1167314 h 2107977"/>
                  <a:gd name="connsiteX76" fmla="*/ 904929 w 2233144"/>
                  <a:gd name="connsiteY76" fmla="*/ 1277372 h 2107977"/>
                  <a:gd name="connsiteX77" fmla="*/ 900813 w 2233144"/>
                  <a:gd name="connsiteY77" fmla="*/ 1282611 h 2107977"/>
                  <a:gd name="connsiteX78" fmla="*/ 773184 w 2233144"/>
                  <a:gd name="connsiteY78" fmla="*/ 1327232 h 2107977"/>
                  <a:gd name="connsiteX79" fmla="*/ 627262 w 2233144"/>
                  <a:gd name="connsiteY79" fmla="*/ 1275959 h 2107977"/>
                  <a:gd name="connsiteX80" fmla="*/ 594835 w 2233144"/>
                  <a:gd name="connsiteY80" fmla="*/ 1382386 h 2107977"/>
                  <a:gd name="connsiteX81" fmla="*/ 578621 w 2233144"/>
                  <a:gd name="connsiteY81" fmla="*/ 1426454 h 2107977"/>
                  <a:gd name="connsiteX82" fmla="*/ 569475 w 2233144"/>
                  <a:gd name="connsiteY82" fmla="*/ 1448626 h 2107977"/>
                  <a:gd name="connsiteX83" fmla="*/ 582085 w 2233144"/>
                  <a:gd name="connsiteY83" fmla="*/ 1447379 h 2107977"/>
                  <a:gd name="connsiteX84" fmla="*/ 580977 w 2233144"/>
                  <a:gd name="connsiteY84" fmla="*/ 1501424 h 2107977"/>
                  <a:gd name="connsiteX85" fmla="*/ 742004 w 2233144"/>
                  <a:gd name="connsiteY85" fmla="*/ 1458049 h 2107977"/>
                  <a:gd name="connsiteX86" fmla="*/ 776108 w 2233144"/>
                  <a:gd name="connsiteY86" fmla="*/ 1564020 h 2107977"/>
                  <a:gd name="connsiteX87" fmla="*/ 772768 w 2233144"/>
                  <a:gd name="connsiteY87" fmla="*/ 1569881 h 2107977"/>
                  <a:gd name="connsiteX88" fmla="*/ 762790 w 2233144"/>
                  <a:gd name="connsiteY88" fmla="*/ 1583739 h 2107977"/>
                  <a:gd name="connsiteX89" fmla="*/ 701262 w 2233144"/>
                  <a:gd name="connsiteY89" fmla="*/ 1723010 h 2107977"/>
                  <a:gd name="connsiteX90" fmla="*/ 649573 w 2233144"/>
                  <a:gd name="connsiteY90" fmla="*/ 1771373 h 2107977"/>
                  <a:gd name="connsiteX91" fmla="*/ 698906 w 2233144"/>
                  <a:gd name="connsiteY91" fmla="*/ 1743657 h 2107977"/>
                  <a:gd name="connsiteX92" fmla="*/ 773045 w 2233144"/>
                  <a:gd name="connsiteY92" fmla="*/ 1700006 h 2107977"/>
                  <a:gd name="connsiteX93" fmla="*/ 810877 w 2233144"/>
                  <a:gd name="connsiteY93" fmla="*/ 1675477 h 2107977"/>
                  <a:gd name="connsiteX94" fmla="*/ 847738 w 2233144"/>
                  <a:gd name="connsiteY94" fmla="*/ 1649425 h 2107977"/>
                  <a:gd name="connsiteX95" fmla="*/ 901506 w 2233144"/>
                  <a:gd name="connsiteY95" fmla="*/ 1607851 h 2107977"/>
                  <a:gd name="connsiteX96" fmla="*/ 836513 w 2233144"/>
                  <a:gd name="connsiteY96" fmla="*/ 1469274 h 2107977"/>
                  <a:gd name="connsiteX97" fmla="*/ 865615 w 2233144"/>
                  <a:gd name="connsiteY97" fmla="*/ 1335270 h 2107977"/>
                  <a:gd name="connsiteX98" fmla="*/ 972832 w 2233144"/>
                  <a:gd name="connsiteY98" fmla="*/ 1329020 h 2107977"/>
                  <a:gd name="connsiteX99" fmla="*/ 979802 w 2233144"/>
                  <a:gd name="connsiteY99" fmla="*/ 1336102 h 2107977"/>
                  <a:gd name="connsiteX100" fmla="*/ 959709 w 2233144"/>
                  <a:gd name="connsiteY100" fmla="*/ 1551035 h 2107977"/>
                  <a:gd name="connsiteX101" fmla="*/ 941971 w 2233144"/>
                  <a:gd name="connsiteY101" fmla="*/ 1574039 h 2107977"/>
                  <a:gd name="connsiteX102" fmla="*/ 992829 w 2233144"/>
                  <a:gd name="connsiteY102" fmla="*/ 1529417 h 2107977"/>
                  <a:gd name="connsiteX103" fmla="*/ 1135148 w 2233144"/>
                  <a:gd name="connsiteY103" fmla="*/ 1393750 h 2107977"/>
                  <a:gd name="connsiteX104" fmla="*/ 1164942 w 2233144"/>
                  <a:gd name="connsiteY104" fmla="*/ 1365203 h 2107977"/>
                  <a:gd name="connsiteX105" fmla="*/ 1097732 w 2233144"/>
                  <a:gd name="connsiteY105" fmla="*/ 1223022 h 2107977"/>
                  <a:gd name="connsiteX106" fmla="*/ 1126694 w 2233144"/>
                  <a:gd name="connsiteY106" fmla="*/ 1089018 h 2107977"/>
                  <a:gd name="connsiteX107" fmla="*/ 1233912 w 2233144"/>
                  <a:gd name="connsiteY107" fmla="*/ 1082768 h 2107977"/>
                  <a:gd name="connsiteX108" fmla="*/ 1240882 w 2233144"/>
                  <a:gd name="connsiteY108" fmla="*/ 1089850 h 2107977"/>
                  <a:gd name="connsiteX109" fmla="*/ 1220927 w 2233144"/>
                  <a:gd name="connsiteY109" fmla="*/ 1304783 h 2107977"/>
                  <a:gd name="connsiteX110" fmla="*/ 1200417 w 2233144"/>
                  <a:gd name="connsiteY110" fmla="*/ 1331251 h 2107977"/>
                  <a:gd name="connsiteX111" fmla="*/ 1279822 w 2233144"/>
                  <a:gd name="connsiteY111" fmla="*/ 1259330 h 2107977"/>
                  <a:gd name="connsiteX112" fmla="*/ 1424913 w 2233144"/>
                  <a:gd name="connsiteY112" fmla="*/ 1148468 h 2107977"/>
                  <a:gd name="connsiteX113" fmla="*/ 1355624 w 2233144"/>
                  <a:gd name="connsiteY113" fmla="*/ 1002269 h 2107977"/>
                  <a:gd name="connsiteX114" fmla="*/ 1384587 w 2233144"/>
                  <a:gd name="connsiteY114" fmla="*/ 868403 h 2107977"/>
                  <a:gd name="connsiteX115" fmla="*/ 1491790 w 2233144"/>
                  <a:gd name="connsiteY115" fmla="*/ 862029 h 2107977"/>
                  <a:gd name="connsiteX116" fmla="*/ 1498774 w 2233144"/>
                  <a:gd name="connsiteY116" fmla="*/ 869096 h 2107977"/>
                  <a:gd name="connsiteX117" fmla="*/ 1478819 w 2233144"/>
                  <a:gd name="connsiteY117" fmla="*/ 1084029 h 2107977"/>
                  <a:gd name="connsiteX118" fmla="*/ 1431010 w 2233144"/>
                  <a:gd name="connsiteY118" fmla="*/ 1144449 h 2107977"/>
                  <a:gd name="connsiteX119" fmla="*/ 1432812 w 2233144"/>
                  <a:gd name="connsiteY119" fmla="*/ 1143202 h 2107977"/>
                  <a:gd name="connsiteX120" fmla="*/ 1592037 w 2233144"/>
                  <a:gd name="connsiteY120" fmla="*/ 1062550 h 2107977"/>
                  <a:gd name="connsiteX121" fmla="*/ 1742255 w 2233144"/>
                  <a:gd name="connsiteY121" fmla="*/ 1012939 h 2107977"/>
                  <a:gd name="connsiteX122" fmla="*/ 1873072 w 2233144"/>
                  <a:gd name="connsiteY122" fmla="*/ 982314 h 2107977"/>
                  <a:gd name="connsiteX123" fmla="*/ 1932106 w 2233144"/>
                  <a:gd name="connsiteY123" fmla="*/ 971782 h 2107977"/>
                  <a:gd name="connsiteX124" fmla="*/ 1930997 w 2233144"/>
                  <a:gd name="connsiteY124" fmla="*/ 970950 h 2107977"/>
                  <a:gd name="connsiteX125" fmla="*/ 2000286 w 2233144"/>
                  <a:gd name="connsiteY125" fmla="*/ 924388 h 2107977"/>
                  <a:gd name="connsiteX126" fmla="*/ 2212725 w 2233144"/>
                  <a:gd name="connsiteY126" fmla="*/ 925774 h 2107977"/>
                  <a:gd name="connsiteX127" fmla="*/ 2207404 w 2233144"/>
                  <a:gd name="connsiteY127" fmla="*/ 1036760 h 2107977"/>
                  <a:gd name="connsiteX128" fmla="*/ 2202054 w 2233144"/>
                  <a:gd name="connsiteY128" fmla="*/ 1041209 h 2107977"/>
                  <a:gd name="connsiteX129" fmla="*/ 2068050 w 2233144"/>
                  <a:gd name="connsiteY129" fmla="*/ 1057145 h 2107977"/>
                  <a:gd name="connsiteX130" fmla="*/ 1934739 w 2233144"/>
                  <a:gd name="connsiteY130" fmla="*/ 973999 h 2107977"/>
                  <a:gd name="connsiteX131" fmla="*/ 1873626 w 2233144"/>
                  <a:gd name="connsiteY131" fmla="*/ 986194 h 2107977"/>
                  <a:gd name="connsiteX132" fmla="*/ 1743918 w 2233144"/>
                  <a:gd name="connsiteY132" fmla="*/ 1019591 h 2107977"/>
                  <a:gd name="connsiteX133" fmla="*/ 1705116 w 2233144"/>
                  <a:gd name="connsiteY133" fmla="*/ 1032340 h 2107977"/>
                  <a:gd name="connsiteX134" fmla="*/ 1763734 w 2233144"/>
                  <a:gd name="connsiteY134" fmla="*/ 1026797 h 2107977"/>
                  <a:gd name="connsiteX135" fmla="*/ 1951645 w 2233144"/>
                  <a:gd name="connsiteY135" fmla="*/ 1127543 h 2107977"/>
                  <a:gd name="connsiteX136" fmla="*/ 1896145 w 2233144"/>
                  <a:gd name="connsiteY136" fmla="*/ 1223133 h 2107977"/>
                  <a:gd name="connsiteX137" fmla="*/ 1889701 w 2233144"/>
                  <a:gd name="connsiteY137" fmla="*/ 1224547 h 2107977"/>
                  <a:gd name="connsiteX138" fmla="*/ 1763457 w 2233144"/>
                  <a:gd name="connsiteY138" fmla="*/ 1175767 h 2107977"/>
                  <a:gd name="connsiteX139" fmla="*/ 1682528 w 2233144"/>
                  <a:gd name="connsiteY139" fmla="*/ 1039130 h 2107977"/>
                  <a:gd name="connsiteX140" fmla="*/ 1595086 w 2233144"/>
                  <a:gd name="connsiteY140" fmla="*/ 1072805 h 2107977"/>
                  <a:gd name="connsiteX141" fmla="*/ 1439602 w 2233144"/>
                  <a:gd name="connsiteY141" fmla="*/ 1155951 h 2107977"/>
                  <a:gd name="connsiteX142" fmla="*/ 1431149 w 2233144"/>
                  <a:gd name="connsiteY142" fmla="*/ 1162048 h 2107977"/>
                  <a:gd name="connsiteX143" fmla="*/ 1510415 w 2233144"/>
                  <a:gd name="connsiteY143" fmla="*/ 1144865 h 2107977"/>
                  <a:gd name="connsiteX144" fmla="*/ 1708026 w 2233144"/>
                  <a:gd name="connsiteY144" fmla="*/ 1224131 h 2107977"/>
                  <a:gd name="connsiteX145" fmla="*/ 1664042 w 2233144"/>
                  <a:gd name="connsiteY145" fmla="*/ 1325528 h 2107977"/>
                  <a:gd name="connsiteX146" fmla="*/ 1657030 w 2233144"/>
                  <a:gd name="connsiteY146" fmla="*/ 1327926 h 2107977"/>
                  <a:gd name="connsiteX147" fmla="*/ 1526351 w 2233144"/>
                  <a:gd name="connsiteY147" fmla="*/ 1293558 h 2107977"/>
                  <a:gd name="connsiteX148" fmla="*/ 1429347 w 2233144"/>
                  <a:gd name="connsiteY148" fmla="*/ 1163434 h 2107977"/>
                  <a:gd name="connsiteX149" fmla="*/ 1291463 w 2233144"/>
                  <a:gd name="connsiteY149" fmla="*/ 1273465 h 2107977"/>
                  <a:gd name="connsiteX150" fmla="*/ 1195983 w 2233144"/>
                  <a:gd name="connsiteY150" fmla="*/ 1364787 h 2107977"/>
                  <a:gd name="connsiteX151" fmla="*/ 1274002 w 2233144"/>
                  <a:gd name="connsiteY151" fmla="*/ 1348019 h 2107977"/>
                  <a:gd name="connsiteX152" fmla="*/ 1471613 w 2233144"/>
                  <a:gd name="connsiteY152" fmla="*/ 1427147 h 2107977"/>
                  <a:gd name="connsiteX153" fmla="*/ 1427629 w 2233144"/>
                  <a:gd name="connsiteY153" fmla="*/ 1528544 h 2107977"/>
                  <a:gd name="connsiteX154" fmla="*/ 1420617 w 2233144"/>
                  <a:gd name="connsiteY154" fmla="*/ 1530941 h 2107977"/>
                  <a:gd name="connsiteX155" fmla="*/ 1290077 w 2233144"/>
                  <a:gd name="connsiteY155" fmla="*/ 1496713 h 2107977"/>
                  <a:gd name="connsiteX156" fmla="*/ 1193073 w 2233144"/>
                  <a:gd name="connsiteY156" fmla="*/ 1367420 h 2107977"/>
                  <a:gd name="connsiteX157" fmla="*/ 1150253 w 2233144"/>
                  <a:gd name="connsiteY157" fmla="*/ 1410102 h 2107977"/>
                  <a:gd name="connsiteX158" fmla="*/ 1010428 w 2233144"/>
                  <a:gd name="connsiteY158" fmla="*/ 1549511 h 2107977"/>
                  <a:gd name="connsiteX159" fmla="*/ 960956 w 2233144"/>
                  <a:gd name="connsiteY159" fmla="*/ 1594826 h 2107977"/>
                  <a:gd name="connsiteX160" fmla="*/ 1027889 w 2233144"/>
                  <a:gd name="connsiteY160" fmla="*/ 1580968 h 2107977"/>
                  <a:gd name="connsiteX161" fmla="*/ 1225500 w 2233144"/>
                  <a:gd name="connsiteY161" fmla="*/ 1660234 h 2107977"/>
                  <a:gd name="connsiteX162" fmla="*/ 1181516 w 2233144"/>
                  <a:gd name="connsiteY162" fmla="*/ 1761631 h 2107977"/>
                  <a:gd name="connsiteX163" fmla="*/ 1174504 w 2233144"/>
                  <a:gd name="connsiteY163" fmla="*/ 1764028 h 2107977"/>
                  <a:gd name="connsiteX164" fmla="*/ 1043825 w 2233144"/>
                  <a:gd name="connsiteY164" fmla="*/ 1729661 h 2107977"/>
                  <a:gd name="connsiteX165" fmla="*/ 949870 w 2233144"/>
                  <a:gd name="connsiteY165" fmla="*/ 1604941 h 2107977"/>
                  <a:gd name="connsiteX166" fmla="*/ 865199 w 2233144"/>
                  <a:gd name="connsiteY166" fmla="*/ 1675477 h 2107977"/>
                  <a:gd name="connsiteX167" fmla="*/ 827645 w 2233144"/>
                  <a:gd name="connsiteY167" fmla="*/ 1703193 h 2107977"/>
                  <a:gd name="connsiteX168" fmla="*/ 790506 w 2233144"/>
                  <a:gd name="connsiteY168" fmla="*/ 1728553 h 2107977"/>
                  <a:gd name="connsiteX169" fmla="*/ 715674 w 2233144"/>
                  <a:gd name="connsiteY169" fmla="*/ 1774837 h 2107977"/>
                  <a:gd name="connsiteX170" fmla="*/ 679367 w 2233144"/>
                  <a:gd name="connsiteY170" fmla="*/ 1796178 h 2107977"/>
                  <a:gd name="connsiteX171" fmla="*/ 739509 w 2233144"/>
                  <a:gd name="connsiteY171" fmla="*/ 1773452 h 2107977"/>
                  <a:gd name="connsiteX172" fmla="*/ 946682 w 2233144"/>
                  <a:gd name="connsiteY172" fmla="*/ 1821261 h 2107977"/>
                  <a:gd name="connsiteX173" fmla="*/ 918593 w 2233144"/>
                  <a:gd name="connsiteY173" fmla="*/ 1928561 h 2107977"/>
                  <a:gd name="connsiteX174" fmla="*/ 911761 w 2233144"/>
                  <a:gd name="connsiteY174" fmla="*/ 1932123 h 2107977"/>
                  <a:gd name="connsiteX175" fmla="*/ 777480 w 2233144"/>
                  <a:gd name="connsiteY175" fmla="*/ 1918265 h 2107977"/>
                  <a:gd name="connsiteX176" fmla="*/ 663153 w 2233144"/>
                  <a:gd name="connsiteY176" fmla="*/ 1806017 h 2107977"/>
                  <a:gd name="connsiteX177" fmla="*/ 576819 w 2233144"/>
                  <a:gd name="connsiteY177" fmla="*/ 1854658 h 2107977"/>
                  <a:gd name="connsiteX178" fmla="*/ 389463 w 2233144"/>
                  <a:gd name="connsiteY178" fmla="*/ 1950276 h 2107977"/>
                  <a:gd name="connsiteX179" fmla="*/ 199 w 2233144"/>
                  <a:gd name="connsiteY179" fmla="*/ 2107977 h 2107977"/>
                  <a:gd name="connsiteX180" fmla="*/ 148754 w 2233144"/>
                  <a:gd name="connsiteY180" fmla="*/ 1648732 h 2107977"/>
                  <a:gd name="connsiteX181" fmla="*/ 349968 w 2233144"/>
                  <a:gd name="connsiteY181" fmla="*/ 1508215 h 2107977"/>
                  <a:gd name="connsiteX182" fmla="*/ 638625 w 2233144"/>
                  <a:gd name="connsiteY182" fmla="*/ 1778302 h 2107977"/>
                  <a:gd name="connsiteX183" fmla="*/ 592202 w 2233144"/>
                  <a:gd name="connsiteY183" fmla="*/ 1629331 h 2107977"/>
                  <a:gd name="connsiteX184" fmla="*/ 565456 w 2233144"/>
                  <a:gd name="connsiteY184" fmla="*/ 1623649 h 2107977"/>
                  <a:gd name="connsiteX185" fmla="*/ 464988 w 2233144"/>
                  <a:gd name="connsiteY185" fmla="*/ 1867546 h 2107977"/>
                  <a:gd name="connsiteX186" fmla="*/ 560052 w 2233144"/>
                  <a:gd name="connsiteY186" fmla="*/ 1820152 h 2107977"/>
                  <a:gd name="connsiteX187" fmla="*/ 638625 w 2233144"/>
                  <a:gd name="connsiteY187" fmla="*/ 1778302 h 2107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</a:cxnLst>
                <a:rect l="l" t="t" r="r" b="b"/>
                <a:pathLst>
                  <a:path w="2233144" h="2107977">
                    <a:moveTo>
                      <a:pt x="349968" y="1508215"/>
                    </a:moveTo>
                    <a:cubicBezTo>
                      <a:pt x="345645" y="1503503"/>
                      <a:pt x="341695" y="1498459"/>
                      <a:pt x="338189" y="1493109"/>
                    </a:cubicBezTo>
                    <a:cubicBezTo>
                      <a:pt x="314354" y="1456387"/>
                      <a:pt x="293983" y="1403034"/>
                      <a:pt x="309365" y="1359105"/>
                    </a:cubicBezTo>
                    <a:cubicBezTo>
                      <a:pt x="321477" y="1318710"/>
                      <a:pt x="364034" y="1295775"/>
                      <a:pt x="404429" y="1307887"/>
                    </a:cubicBezTo>
                    <a:cubicBezTo>
                      <a:pt x="407450" y="1308788"/>
                      <a:pt x="410416" y="1309883"/>
                      <a:pt x="413298" y="1311158"/>
                    </a:cubicBezTo>
                    <a:cubicBezTo>
                      <a:pt x="457782" y="1332498"/>
                      <a:pt x="479538" y="1404974"/>
                      <a:pt x="484250" y="1464286"/>
                    </a:cubicBezTo>
                    <a:cubicBezTo>
                      <a:pt x="501988" y="1460128"/>
                      <a:pt x="517924" y="1456941"/>
                      <a:pt x="531643" y="1454585"/>
                    </a:cubicBezTo>
                    <a:cubicBezTo>
                      <a:pt x="537602" y="1440727"/>
                      <a:pt x="543423" y="1427701"/>
                      <a:pt x="549381" y="1413982"/>
                    </a:cubicBezTo>
                    <a:cubicBezTo>
                      <a:pt x="555340" y="1400263"/>
                      <a:pt x="560467" y="1386266"/>
                      <a:pt x="566149" y="1371716"/>
                    </a:cubicBezTo>
                    <a:cubicBezTo>
                      <a:pt x="573909" y="1350652"/>
                      <a:pt x="580977" y="1328480"/>
                      <a:pt x="588044" y="1306446"/>
                    </a:cubicBezTo>
                    <a:cubicBezTo>
                      <a:pt x="562130" y="1294667"/>
                      <a:pt x="486744" y="1258776"/>
                      <a:pt x="458613" y="1227180"/>
                    </a:cubicBezTo>
                    <a:cubicBezTo>
                      <a:pt x="430482" y="1195584"/>
                      <a:pt x="401658" y="1144865"/>
                      <a:pt x="410250" y="1099273"/>
                    </a:cubicBezTo>
                    <a:cubicBezTo>
                      <a:pt x="416195" y="1057298"/>
                      <a:pt x="455038" y="1028072"/>
                      <a:pt x="497027" y="1034017"/>
                    </a:cubicBezTo>
                    <a:cubicBezTo>
                      <a:pt x="500006" y="1034432"/>
                      <a:pt x="502958" y="1035042"/>
                      <a:pt x="505868" y="1035804"/>
                    </a:cubicBezTo>
                    <a:cubicBezTo>
                      <a:pt x="567951" y="1054651"/>
                      <a:pt x="604535" y="1167591"/>
                      <a:pt x="605782" y="1226348"/>
                    </a:cubicBezTo>
                    <a:cubicBezTo>
                      <a:pt x="605782" y="1228288"/>
                      <a:pt x="604812" y="1240206"/>
                      <a:pt x="603565" y="1255449"/>
                    </a:cubicBezTo>
                    <a:cubicBezTo>
                      <a:pt x="609801" y="1233693"/>
                      <a:pt x="616176" y="1212075"/>
                      <a:pt x="621719" y="1189764"/>
                    </a:cubicBezTo>
                    <a:cubicBezTo>
                      <a:pt x="637794" y="1126573"/>
                      <a:pt x="652067" y="1061719"/>
                      <a:pt x="666756" y="996864"/>
                    </a:cubicBezTo>
                    <a:cubicBezTo>
                      <a:pt x="669805" y="983006"/>
                      <a:pt x="672992" y="969842"/>
                      <a:pt x="676180" y="956400"/>
                    </a:cubicBezTo>
                    <a:cubicBezTo>
                      <a:pt x="654284" y="946561"/>
                      <a:pt x="572247" y="908452"/>
                      <a:pt x="542868" y="875471"/>
                    </a:cubicBezTo>
                    <a:cubicBezTo>
                      <a:pt x="513490" y="842489"/>
                      <a:pt x="485774" y="793156"/>
                      <a:pt x="494366" y="747425"/>
                    </a:cubicBezTo>
                    <a:cubicBezTo>
                      <a:pt x="500380" y="705450"/>
                      <a:pt x="539279" y="676307"/>
                      <a:pt x="581254" y="682321"/>
                    </a:cubicBezTo>
                    <a:cubicBezTo>
                      <a:pt x="584192" y="682737"/>
                      <a:pt x="587116" y="683333"/>
                      <a:pt x="589984" y="684095"/>
                    </a:cubicBezTo>
                    <a:cubicBezTo>
                      <a:pt x="652206" y="702803"/>
                      <a:pt x="688651" y="815744"/>
                      <a:pt x="690037" y="874500"/>
                    </a:cubicBezTo>
                    <a:cubicBezTo>
                      <a:pt x="690037" y="876718"/>
                      <a:pt x="688790" y="891546"/>
                      <a:pt x="687266" y="908175"/>
                    </a:cubicBezTo>
                    <a:cubicBezTo>
                      <a:pt x="695719" y="872976"/>
                      <a:pt x="704588" y="838055"/>
                      <a:pt x="714981" y="803687"/>
                    </a:cubicBezTo>
                    <a:cubicBezTo>
                      <a:pt x="731541" y="744626"/>
                      <a:pt x="751954" y="686714"/>
                      <a:pt x="776094" y="630327"/>
                    </a:cubicBezTo>
                    <a:cubicBezTo>
                      <a:pt x="768333" y="627001"/>
                      <a:pt x="671329" y="584181"/>
                      <a:pt x="638625" y="547181"/>
                    </a:cubicBezTo>
                    <a:cubicBezTo>
                      <a:pt x="609662" y="514615"/>
                      <a:pt x="581670" y="464866"/>
                      <a:pt x="590123" y="419274"/>
                    </a:cubicBezTo>
                    <a:cubicBezTo>
                      <a:pt x="596137" y="377230"/>
                      <a:pt x="635105" y="348017"/>
                      <a:pt x="677150" y="354032"/>
                    </a:cubicBezTo>
                    <a:cubicBezTo>
                      <a:pt x="680101" y="354461"/>
                      <a:pt x="683011" y="355043"/>
                      <a:pt x="685880" y="355805"/>
                    </a:cubicBezTo>
                    <a:cubicBezTo>
                      <a:pt x="747963" y="374652"/>
                      <a:pt x="784547" y="487593"/>
                      <a:pt x="785794" y="546349"/>
                    </a:cubicBezTo>
                    <a:cubicBezTo>
                      <a:pt x="785794" y="550507"/>
                      <a:pt x="781083" y="604275"/>
                      <a:pt x="778727" y="623398"/>
                    </a:cubicBezTo>
                    <a:lnTo>
                      <a:pt x="779558" y="621458"/>
                    </a:lnTo>
                    <a:cubicBezTo>
                      <a:pt x="804544" y="566762"/>
                      <a:pt x="834366" y="514393"/>
                      <a:pt x="868663" y="465004"/>
                    </a:cubicBezTo>
                    <a:cubicBezTo>
                      <a:pt x="898901" y="420771"/>
                      <a:pt x="931716" y="378338"/>
                      <a:pt x="966915" y="337929"/>
                    </a:cubicBezTo>
                    <a:cubicBezTo>
                      <a:pt x="999203" y="300236"/>
                      <a:pt x="1031076" y="267670"/>
                      <a:pt x="1059346" y="238985"/>
                    </a:cubicBezTo>
                    <a:cubicBezTo>
                      <a:pt x="1074866" y="223741"/>
                      <a:pt x="1089279" y="209884"/>
                      <a:pt x="1102859" y="197412"/>
                    </a:cubicBezTo>
                    <a:lnTo>
                      <a:pt x="1101473" y="197412"/>
                    </a:lnTo>
                    <a:cubicBezTo>
                      <a:pt x="1100365" y="197412"/>
                      <a:pt x="1131822" y="123966"/>
                      <a:pt x="1134316" y="119531"/>
                    </a:cubicBezTo>
                    <a:cubicBezTo>
                      <a:pt x="1163417" y="68535"/>
                      <a:pt x="1248920" y="-12394"/>
                      <a:pt x="1312249" y="1602"/>
                    </a:cubicBezTo>
                    <a:cubicBezTo>
                      <a:pt x="1354031" y="12466"/>
                      <a:pt x="1379085" y="55134"/>
                      <a:pt x="1368235" y="96915"/>
                    </a:cubicBezTo>
                    <a:cubicBezTo>
                      <a:pt x="1367611" y="99313"/>
                      <a:pt x="1366863" y="101682"/>
                      <a:pt x="1366018" y="104010"/>
                    </a:cubicBezTo>
                    <a:cubicBezTo>
                      <a:pt x="1352160" y="148217"/>
                      <a:pt x="1303658" y="178011"/>
                      <a:pt x="1262916" y="192284"/>
                    </a:cubicBezTo>
                    <a:cubicBezTo>
                      <a:pt x="1222174" y="206558"/>
                      <a:pt x="1129466" y="199906"/>
                      <a:pt x="1106739" y="197827"/>
                    </a:cubicBezTo>
                    <a:cubicBezTo>
                      <a:pt x="1092882" y="211685"/>
                      <a:pt x="1078192" y="225543"/>
                      <a:pt x="1062395" y="242311"/>
                    </a:cubicBezTo>
                    <a:cubicBezTo>
                      <a:pt x="1034679" y="271412"/>
                      <a:pt x="1003638" y="304671"/>
                      <a:pt x="972319" y="342918"/>
                    </a:cubicBezTo>
                    <a:cubicBezTo>
                      <a:pt x="964005" y="353173"/>
                      <a:pt x="955413" y="364536"/>
                      <a:pt x="946960" y="375345"/>
                    </a:cubicBezTo>
                    <a:cubicBezTo>
                      <a:pt x="964975" y="360102"/>
                      <a:pt x="990057" y="339592"/>
                      <a:pt x="992690" y="337929"/>
                    </a:cubicBezTo>
                    <a:cubicBezTo>
                      <a:pt x="1041608" y="306333"/>
                      <a:pt x="1154271" y="274461"/>
                      <a:pt x="1204159" y="316588"/>
                    </a:cubicBezTo>
                    <a:cubicBezTo>
                      <a:pt x="1236503" y="345634"/>
                      <a:pt x="1239178" y="395397"/>
                      <a:pt x="1210132" y="427741"/>
                    </a:cubicBezTo>
                    <a:cubicBezTo>
                      <a:pt x="1208635" y="429418"/>
                      <a:pt x="1207055" y="431039"/>
                      <a:pt x="1205406" y="432577"/>
                    </a:cubicBezTo>
                    <a:cubicBezTo>
                      <a:pt x="1172841" y="465282"/>
                      <a:pt x="1116578" y="469162"/>
                      <a:pt x="1073758" y="462787"/>
                    </a:cubicBezTo>
                    <a:cubicBezTo>
                      <a:pt x="1030937" y="456413"/>
                      <a:pt x="949038" y="405416"/>
                      <a:pt x="931993" y="394191"/>
                    </a:cubicBezTo>
                    <a:cubicBezTo>
                      <a:pt x="913562" y="418304"/>
                      <a:pt x="895132" y="443664"/>
                      <a:pt x="877394" y="471240"/>
                    </a:cubicBezTo>
                    <a:cubicBezTo>
                      <a:pt x="844593" y="520782"/>
                      <a:pt x="816267" y="573136"/>
                      <a:pt x="792723" y="627694"/>
                    </a:cubicBezTo>
                    <a:cubicBezTo>
                      <a:pt x="791337" y="630882"/>
                      <a:pt x="790367" y="634207"/>
                      <a:pt x="789120" y="637395"/>
                    </a:cubicBezTo>
                    <a:cubicBezTo>
                      <a:pt x="796742" y="628387"/>
                      <a:pt x="842195" y="581964"/>
                      <a:pt x="845798" y="578777"/>
                    </a:cubicBezTo>
                    <a:cubicBezTo>
                      <a:pt x="890974" y="541915"/>
                      <a:pt x="999480" y="497709"/>
                      <a:pt x="1053664" y="534016"/>
                    </a:cubicBezTo>
                    <a:cubicBezTo>
                      <a:pt x="1088974" y="559376"/>
                      <a:pt x="1097053" y="608557"/>
                      <a:pt x="1071693" y="643866"/>
                    </a:cubicBezTo>
                    <a:cubicBezTo>
                      <a:pt x="1070377" y="645695"/>
                      <a:pt x="1068991" y="647469"/>
                      <a:pt x="1067522" y="649174"/>
                    </a:cubicBezTo>
                    <a:cubicBezTo>
                      <a:pt x="1038698" y="685204"/>
                      <a:pt x="983128" y="695320"/>
                      <a:pt x="939892" y="693796"/>
                    </a:cubicBezTo>
                    <a:cubicBezTo>
                      <a:pt x="890143" y="691994"/>
                      <a:pt x="792030" y="641691"/>
                      <a:pt x="788427" y="639750"/>
                    </a:cubicBezTo>
                    <a:cubicBezTo>
                      <a:pt x="766352" y="694821"/>
                      <a:pt x="747838" y="751236"/>
                      <a:pt x="732996" y="808676"/>
                    </a:cubicBezTo>
                    <a:cubicBezTo>
                      <a:pt x="721771" y="851220"/>
                      <a:pt x="712210" y="894733"/>
                      <a:pt x="702925" y="938523"/>
                    </a:cubicBezTo>
                    <a:cubicBezTo>
                      <a:pt x="713180" y="926883"/>
                      <a:pt x="755446" y="883092"/>
                      <a:pt x="758356" y="880737"/>
                    </a:cubicBezTo>
                    <a:cubicBezTo>
                      <a:pt x="803532" y="843875"/>
                      <a:pt x="912038" y="799669"/>
                      <a:pt x="966222" y="835976"/>
                    </a:cubicBezTo>
                    <a:cubicBezTo>
                      <a:pt x="1001531" y="861335"/>
                      <a:pt x="1009610" y="910517"/>
                      <a:pt x="984251" y="945826"/>
                    </a:cubicBezTo>
                    <a:cubicBezTo>
                      <a:pt x="982934" y="947655"/>
                      <a:pt x="981549" y="949429"/>
                      <a:pt x="980080" y="951134"/>
                    </a:cubicBezTo>
                    <a:cubicBezTo>
                      <a:pt x="951255" y="987164"/>
                      <a:pt x="895686" y="997418"/>
                      <a:pt x="852588" y="995756"/>
                    </a:cubicBezTo>
                    <a:cubicBezTo>
                      <a:pt x="803948" y="993954"/>
                      <a:pt x="709715" y="946145"/>
                      <a:pt x="701816" y="942126"/>
                    </a:cubicBezTo>
                    <a:cubicBezTo>
                      <a:pt x="697520" y="961943"/>
                      <a:pt x="693363" y="981898"/>
                      <a:pt x="689206" y="1001853"/>
                    </a:cubicBezTo>
                    <a:cubicBezTo>
                      <a:pt x="675348" y="1066984"/>
                      <a:pt x="663015" y="1132254"/>
                      <a:pt x="647632" y="1195861"/>
                    </a:cubicBezTo>
                    <a:cubicBezTo>
                      <a:pt x="642505" y="1218034"/>
                      <a:pt x="636685" y="1239652"/>
                      <a:pt x="630865" y="1261547"/>
                    </a:cubicBezTo>
                    <a:cubicBezTo>
                      <a:pt x="646801" y="1244640"/>
                      <a:pt x="676180" y="1214431"/>
                      <a:pt x="679090" y="1212213"/>
                    </a:cubicBezTo>
                    <a:cubicBezTo>
                      <a:pt x="724127" y="1175352"/>
                      <a:pt x="832772" y="1131146"/>
                      <a:pt x="886956" y="1167314"/>
                    </a:cubicBezTo>
                    <a:cubicBezTo>
                      <a:pt x="922307" y="1192743"/>
                      <a:pt x="930358" y="1242007"/>
                      <a:pt x="904929" y="1277372"/>
                    </a:cubicBezTo>
                    <a:cubicBezTo>
                      <a:pt x="903626" y="1279174"/>
                      <a:pt x="902255" y="1280920"/>
                      <a:pt x="900813" y="1282611"/>
                    </a:cubicBezTo>
                    <a:cubicBezTo>
                      <a:pt x="871851" y="1318641"/>
                      <a:pt x="816420" y="1328757"/>
                      <a:pt x="773184" y="1327232"/>
                    </a:cubicBezTo>
                    <a:cubicBezTo>
                      <a:pt x="729947" y="1325708"/>
                      <a:pt x="649711" y="1287184"/>
                      <a:pt x="627262" y="1275959"/>
                    </a:cubicBezTo>
                    <a:cubicBezTo>
                      <a:pt x="617423" y="1312127"/>
                      <a:pt x="606891" y="1347742"/>
                      <a:pt x="594835" y="1382386"/>
                    </a:cubicBezTo>
                    <a:cubicBezTo>
                      <a:pt x="589430" y="1397075"/>
                      <a:pt x="584718" y="1412596"/>
                      <a:pt x="578621" y="1426454"/>
                    </a:cubicBezTo>
                    <a:lnTo>
                      <a:pt x="569475" y="1448626"/>
                    </a:lnTo>
                    <a:cubicBezTo>
                      <a:pt x="577512" y="1447656"/>
                      <a:pt x="582085" y="1447379"/>
                      <a:pt x="582085" y="1447379"/>
                    </a:cubicBezTo>
                    <a:cubicBezTo>
                      <a:pt x="582085" y="1447379"/>
                      <a:pt x="582917" y="1467889"/>
                      <a:pt x="580977" y="1501424"/>
                    </a:cubicBezTo>
                    <a:cubicBezTo>
                      <a:pt x="628647" y="1466919"/>
                      <a:pt x="697243" y="1437263"/>
                      <a:pt x="742004" y="1458049"/>
                    </a:cubicBezTo>
                    <a:cubicBezTo>
                      <a:pt x="780681" y="1477894"/>
                      <a:pt x="795952" y="1525329"/>
                      <a:pt x="776108" y="1564020"/>
                    </a:cubicBezTo>
                    <a:cubicBezTo>
                      <a:pt x="775082" y="1566015"/>
                      <a:pt x="773960" y="1567969"/>
                      <a:pt x="772768" y="1569881"/>
                    </a:cubicBezTo>
                    <a:cubicBezTo>
                      <a:pt x="769844" y="1574773"/>
                      <a:pt x="766504" y="1579416"/>
                      <a:pt x="762790" y="1583739"/>
                    </a:cubicBezTo>
                    <a:cubicBezTo>
                      <a:pt x="754393" y="1634625"/>
                      <a:pt x="733218" y="1682531"/>
                      <a:pt x="701262" y="1723010"/>
                    </a:cubicBezTo>
                    <a:cubicBezTo>
                      <a:pt x="698768" y="1725920"/>
                      <a:pt x="666479" y="1756268"/>
                      <a:pt x="649573" y="1771373"/>
                    </a:cubicBezTo>
                    <a:cubicBezTo>
                      <a:pt x="665925" y="1762365"/>
                      <a:pt x="682138" y="1753496"/>
                      <a:pt x="698906" y="1743657"/>
                    </a:cubicBezTo>
                    <a:cubicBezTo>
                      <a:pt x="723296" y="1729800"/>
                      <a:pt x="748517" y="1714695"/>
                      <a:pt x="773045" y="1700006"/>
                    </a:cubicBezTo>
                    <a:lnTo>
                      <a:pt x="810877" y="1675477"/>
                    </a:lnTo>
                    <a:cubicBezTo>
                      <a:pt x="823764" y="1667440"/>
                      <a:pt x="835266" y="1658155"/>
                      <a:pt x="847738" y="1649425"/>
                    </a:cubicBezTo>
                    <a:cubicBezTo>
                      <a:pt x="865753" y="1636260"/>
                      <a:pt x="883630" y="1621709"/>
                      <a:pt x="901506" y="1607851"/>
                    </a:cubicBezTo>
                    <a:cubicBezTo>
                      <a:pt x="886263" y="1583600"/>
                      <a:pt x="842888" y="1510847"/>
                      <a:pt x="836513" y="1469274"/>
                    </a:cubicBezTo>
                    <a:cubicBezTo>
                      <a:pt x="830139" y="1427701"/>
                      <a:pt x="833603" y="1368529"/>
                      <a:pt x="865615" y="1335270"/>
                    </a:cubicBezTo>
                    <a:cubicBezTo>
                      <a:pt x="893496" y="1303938"/>
                      <a:pt x="941500" y="1301138"/>
                      <a:pt x="972832" y="1329020"/>
                    </a:cubicBezTo>
                    <a:cubicBezTo>
                      <a:pt x="975313" y="1331224"/>
                      <a:pt x="977641" y="1333593"/>
                      <a:pt x="979802" y="1336102"/>
                    </a:cubicBezTo>
                    <a:cubicBezTo>
                      <a:pt x="1021376" y="1386544"/>
                      <a:pt x="990611" y="1501147"/>
                      <a:pt x="959709" y="1551035"/>
                    </a:cubicBezTo>
                    <a:cubicBezTo>
                      <a:pt x="958739" y="1552559"/>
                      <a:pt x="951117" y="1562398"/>
                      <a:pt x="941971" y="1574039"/>
                    </a:cubicBezTo>
                    <a:cubicBezTo>
                      <a:pt x="959016" y="1559349"/>
                      <a:pt x="976061" y="1544799"/>
                      <a:pt x="992829" y="1529417"/>
                    </a:cubicBezTo>
                    <a:cubicBezTo>
                      <a:pt x="1040499" y="1485627"/>
                      <a:pt x="1087616" y="1439619"/>
                      <a:pt x="1135148" y="1393750"/>
                    </a:cubicBezTo>
                    <a:lnTo>
                      <a:pt x="1164942" y="1365203"/>
                    </a:lnTo>
                    <a:cubicBezTo>
                      <a:pt x="1152054" y="1344832"/>
                      <a:pt x="1104245" y="1267090"/>
                      <a:pt x="1097732" y="1223022"/>
                    </a:cubicBezTo>
                    <a:cubicBezTo>
                      <a:pt x="1091219" y="1178955"/>
                      <a:pt x="1094822" y="1122277"/>
                      <a:pt x="1126694" y="1089018"/>
                    </a:cubicBezTo>
                    <a:cubicBezTo>
                      <a:pt x="1154576" y="1057686"/>
                      <a:pt x="1202579" y="1054887"/>
                      <a:pt x="1233912" y="1082768"/>
                    </a:cubicBezTo>
                    <a:cubicBezTo>
                      <a:pt x="1236378" y="1084972"/>
                      <a:pt x="1238720" y="1087342"/>
                      <a:pt x="1240882" y="1089850"/>
                    </a:cubicBezTo>
                    <a:cubicBezTo>
                      <a:pt x="1282455" y="1140292"/>
                      <a:pt x="1251691" y="1254895"/>
                      <a:pt x="1220927" y="1304783"/>
                    </a:cubicBezTo>
                    <a:cubicBezTo>
                      <a:pt x="1219818" y="1306584"/>
                      <a:pt x="1210672" y="1318641"/>
                      <a:pt x="1200417" y="1331251"/>
                    </a:cubicBezTo>
                    <a:cubicBezTo>
                      <a:pt x="1226609" y="1306723"/>
                      <a:pt x="1252938" y="1282472"/>
                      <a:pt x="1279822" y="1259330"/>
                    </a:cubicBezTo>
                    <a:cubicBezTo>
                      <a:pt x="1325636" y="1219156"/>
                      <a:pt x="1374110" y="1182114"/>
                      <a:pt x="1424913" y="1148468"/>
                    </a:cubicBezTo>
                    <a:cubicBezTo>
                      <a:pt x="1420201" y="1141262"/>
                      <a:pt x="1362414" y="1051464"/>
                      <a:pt x="1355624" y="1002269"/>
                    </a:cubicBezTo>
                    <a:cubicBezTo>
                      <a:pt x="1349111" y="958894"/>
                      <a:pt x="1352714" y="901661"/>
                      <a:pt x="1384587" y="868403"/>
                    </a:cubicBezTo>
                    <a:cubicBezTo>
                      <a:pt x="1412427" y="837043"/>
                      <a:pt x="1460430" y="834188"/>
                      <a:pt x="1491790" y="862029"/>
                    </a:cubicBezTo>
                    <a:cubicBezTo>
                      <a:pt x="1494271" y="864232"/>
                      <a:pt x="1496599" y="866587"/>
                      <a:pt x="1498774" y="869096"/>
                    </a:cubicBezTo>
                    <a:cubicBezTo>
                      <a:pt x="1540348" y="919677"/>
                      <a:pt x="1509584" y="1034280"/>
                      <a:pt x="1478819" y="1084029"/>
                    </a:cubicBezTo>
                    <a:cubicBezTo>
                      <a:pt x="1476602" y="1087632"/>
                      <a:pt x="1443343" y="1129760"/>
                      <a:pt x="1431010" y="1144449"/>
                    </a:cubicBezTo>
                    <a:lnTo>
                      <a:pt x="1432812" y="1143202"/>
                    </a:lnTo>
                    <a:cubicBezTo>
                      <a:pt x="1483379" y="1111620"/>
                      <a:pt x="1536662" y="1084639"/>
                      <a:pt x="1592037" y="1062550"/>
                    </a:cubicBezTo>
                    <a:cubicBezTo>
                      <a:pt x="1641107" y="1043135"/>
                      <a:pt x="1691272" y="1026575"/>
                      <a:pt x="1742255" y="1012939"/>
                    </a:cubicBezTo>
                    <a:cubicBezTo>
                      <a:pt x="1789787" y="999081"/>
                      <a:pt x="1833854" y="990213"/>
                      <a:pt x="1873072" y="982314"/>
                    </a:cubicBezTo>
                    <a:cubicBezTo>
                      <a:pt x="1894274" y="978156"/>
                      <a:pt x="1913814" y="974692"/>
                      <a:pt x="1932106" y="971782"/>
                    </a:cubicBezTo>
                    <a:lnTo>
                      <a:pt x="1930997" y="970950"/>
                    </a:lnTo>
                    <a:cubicBezTo>
                      <a:pt x="1930027" y="970119"/>
                      <a:pt x="1996129" y="926606"/>
                      <a:pt x="2000286" y="924388"/>
                    </a:cubicBezTo>
                    <a:cubicBezTo>
                      <a:pt x="2052252" y="898197"/>
                      <a:pt x="2167549" y="878519"/>
                      <a:pt x="2212725" y="925774"/>
                    </a:cubicBezTo>
                    <a:cubicBezTo>
                      <a:pt x="2241909" y="957896"/>
                      <a:pt x="2239526" y="1007590"/>
                      <a:pt x="2207404" y="1036760"/>
                    </a:cubicBezTo>
                    <a:cubicBezTo>
                      <a:pt x="2205685" y="1038326"/>
                      <a:pt x="2203897" y="1039809"/>
                      <a:pt x="2202054" y="1041209"/>
                    </a:cubicBezTo>
                    <a:cubicBezTo>
                      <a:pt x="2166163" y="1070172"/>
                      <a:pt x="2109901" y="1068093"/>
                      <a:pt x="2068050" y="1057145"/>
                    </a:cubicBezTo>
                    <a:cubicBezTo>
                      <a:pt x="2026200" y="1046198"/>
                      <a:pt x="1952615" y="988688"/>
                      <a:pt x="1934739" y="973999"/>
                    </a:cubicBezTo>
                    <a:cubicBezTo>
                      <a:pt x="1915892" y="977463"/>
                      <a:pt x="1895798" y="981343"/>
                      <a:pt x="1873626" y="986194"/>
                    </a:cubicBezTo>
                    <a:cubicBezTo>
                      <a:pt x="1834686" y="994924"/>
                      <a:pt x="1790480" y="1005179"/>
                      <a:pt x="1743918" y="1019591"/>
                    </a:cubicBezTo>
                    <a:cubicBezTo>
                      <a:pt x="1731446" y="1023471"/>
                      <a:pt x="1718142" y="1028044"/>
                      <a:pt x="1705116" y="1032340"/>
                    </a:cubicBezTo>
                    <a:cubicBezTo>
                      <a:pt x="1728536" y="1029846"/>
                      <a:pt x="1760547" y="1026797"/>
                      <a:pt x="1763734" y="1026797"/>
                    </a:cubicBezTo>
                    <a:cubicBezTo>
                      <a:pt x="1821521" y="1027906"/>
                      <a:pt x="1932799" y="1064490"/>
                      <a:pt x="1951645" y="1127543"/>
                    </a:cubicBezTo>
                    <a:cubicBezTo>
                      <a:pt x="1962717" y="1169268"/>
                      <a:pt x="1937857" y="1212061"/>
                      <a:pt x="1896145" y="1223133"/>
                    </a:cubicBezTo>
                    <a:cubicBezTo>
                      <a:pt x="1894011" y="1223688"/>
                      <a:pt x="1891863" y="1224159"/>
                      <a:pt x="1889701" y="1224547"/>
                    </a:cubicBezTo>
                    <a:cubicBezTo>
                      <a:pt x="1844802" y="1233416"/>
                      <a:pt x="1795745" y="1205146"/>
                      <a:pt x="1763457" y="1175767"/>
                    </a:cubicBezTo>
                    <a:cubicBezTo>
                      <a:pt x="1731169" y="1146389"/>
                      <a:pt x="1690843" y="1058254"/>
                      <a:pt x="1682528" y="1039130"/>
                    </a:cubicBezTo>
                    <a:cubicBezTo>
                      <a:pt x="1653981" y="1048969"/>
                      <a:pt x="1624880" y="1059778"/>
                      <a:pt x="1595086" y="1072805"/>
                    </a:cubicBezTo>
                    <a:cubicBezTo>
                      <a:pt x="1540847" y="1095767"/>
                      <a:pt x="1488811" y="1123593"/>
                      <a:pt x="1439602" y="1155951"/>
                    </a:cubicBezTo>
                    <a:cubicBezTo>
                      <a:pt x="1436692" y="1157891"/>
                      <a:pt x="1434059" y="1160108"/>
                      <a:pt x="1431149" y="1162048"/>
                    </a:cubicBezTo>
                    <a:cubicBezTo>
                      <a:pt x="1442512" y="1158861"/>
                      <a:pt x="1505842" y="1145281"/>
                      <a:pt x="1510415" y="1144865"/>
                    </a:cubicBezTo>
                    <a:cubicBezTo>
                      <a:pt x="1568063" y="1139460"/>
                      <a:pt x="1682528" y="1163434"/>
                      <a:pt x="1708026" y="1224131"/>
                    </a:cubicBezTo>
                    <a:cubicBezTo>
                      <a:pt x="1723879" y="1264277"/>
                      <a:pt x="1704188" y="1309675"/>
                      <a:pt x="1664042" y="1325528"/>
                    </a:cubicBezTo>
                    <a:cubicBezTo>
                      <a:pt x="1661741" y="1326443"/>
                      <a:pt x="1659399" y="1327246"/>
                      <a:pt x="1657030" y="1327926"/>
                    </a:cubicBezTo>
                    <a:cubicBezTo>
                      <a:pt x="1613378" y="1341783"/>
                      <a:pt x="1561550" y="1319195"/>
                      <a:pt x="1526351" y="1293558"/>
                    </a:cubicBezTo>
                    <a:cubicBezTo>
                      <a:pt x="1485887" y="1264180"/>
                      <a:pt x="1431287" y="1167176"/>
                      <a:pt x="1429347" y="1163434"/>
                    </a:cubicBezTo>
                    <a:cubicBezTo>
                      <a:pt x="1381081" y="1197122"/>
                      <a:pt x="1335032" y="1233887"/>
                      <a:pt x="1291463" y="1273465"/>
                    </a:cubicBezTo>
                    <a:cubicBezTo>
                      <a:pt x="1259036" y="1302566"/>
                      <a:pt x="1227440" y="1333469"/>
                      <a:pt x="1195983" y="1364787"/>
                    </a:cubicBezTo>
                    <a:cubicBezTo>
                      <a:pt x="1210811" y="1360907"/>
                      <a:pt x="1269706" y="1348435"/>
                      <a:pt x="1274002" y="1348019"/>
                    </a:cubicBezTo>
                    <a:cubicBezTo>
                      <a:pt x="1331650" y="1342615"/>
                      <a:pt x="1446254" y="1366589"/>
                      <a:pt x="1471613" y="1427147"/>
                    </a:cubicBezTo>
                    <a:cubicBezTo>
                      <a:pt x="1487467" y="1467293"/>
                      <a:pt x="1467775" y="1512691"/>
                      <a:pt x="1427629" y="1528544"/>
                    </a:cubicBezTo>
                    <a:cubicBezTo>
                      <a:pt x="1425329" y="1529458"/>
                      <a:pt x="1422987" y="1530248"/>
                      <a:pt x="1420617" y="1530941"/>
                    </a:cubicBezTo>
                    <a:cubicBezTo>
                      <a:pt x="1376965" y="1544799"/>
                      <a:pt x="1325137" y="1522211"/>
                      <a:pt x="1290077" y="1496713"/>
                    </a:cubicBezTo>
                    <a:cubicBezTo>
                      <a:pt x="1250444" y="1467889"/>
                      <a:pt x="1197785" y="1375180"/>
                      <a:pt x="1193073" y="1367420"/>
                    </a:cubicBezTo>
                    <a:lnTo>
                      <a:pt x="1150253" y="1410102"/>
                    </a:lnTo>
                    <a:cubicBezTo>
                      <a:pt x="1103968" y="1457080"/>
                      <a:pt x="1057544" y="1504335"/>
                      <a:pt x="1010428" y="1549511"/>
                    </a:cubicBezTo>
                    <a:cubicBezTo>
                      <a:pt x="994215" y="1565170"/>
                      <a:pt x="977585" y="1579998"/>
                      <a:pt x="960956" y="1594826"/>
                    </a:cubicBezTo>
                    <a:cubicBezTo>
                      <a:pt x="983267" y="1589698"/>
                      <a:pt x="1024286" y="1580968"/>
                      <a:pt x="1027889" y="1580968"/>
                    </a:cubicBezTo>
                    <a:cubicBezTo>
                      <a:pt x="1085537" y="1575563"/>
                      <a:pt x="1200002" y="1599537"/>
                      <a:pt x="1225500" y="1660234"/>
                    </a:cubicBezTo>
                    <a:cubicBezTo>
                      <a:pt x="1241353" y="1700380"/>
                      <a:pt x="1221661" y="1745777"/>
                      <a:pt x="1181516" y="1761631"/>
                    </a:cubicBezTo>
                    <a:cubicBezTo>
                      <a:pt x="1179215" y="1762546"/>
                      <a:pt x="1176873" y="1763349"/>
                      <a:pt x="1174504" y="1764028"/>
                    </a:cubicBezTo>
                    <a:cubicBezTo>
                      <a:pt x="1130852" y="1777886"/>
                      <a:pt x="1079024" y="1755298"/>
                      <a:pt x="1043825" y="1729661"/>
                    </a:cubicBezTo>
                    <a:cubicBezTo>
                      <a:pt x="1008626" y="1704024"/>
                      <a:pt x="962619" y="1627114"/>
                      <a:pt x="949870" y="1604941"/>
                    </a:cubicBezTo>
                    <a:cubicBezTo>
                      <a:pt x="922154" y="1629608"/>
                      <a:pt x="894439" y="1653305"/>
                      <a:pt x="865199" y="1675477"/>
                    </a:cubicBezTo>
                    <a:cubicBezTo>
                      <a:pt x="852588" y="1684623"/>
                      <a:pt x="840255" y="1694878"/>
                      <a:pt x="827645" y="1703193"/>
                    </a:cubicBezTo>
                    <a:lnTo>
                      <a:pt x="790506" y="1728553"/>
                    </a:lnTo>
                    <a:cubicBezTo>
                      <a:pt x="764453" y="1744905"/>
                      <a:pt x="740341" y="1760148"/>
                      <a:pt x="715674" y="1774837"/>
                    </a:cubicBezTo>
                    <a:cubicBezTo>
                      <a:pt x="703341" y="1782321"/>
                      <a:pt x="691423" y="1788695"/>
                      <a:pt x="679367" y="1796178"/>
                    </a:cubicBezTo>
                    <a:cubicBezTo>
                      <a:pt x="701262" y="1787448"/>
                      <a:pt x="736183" y="1774283"/>
                      <a:pt x="739509" y="1773452"/>
                    </a:cubicBezTo>
                    <a:cubicBezTo>
                      <a:pt x="795772" y="1759594"/>
                      <a:pt x="912454" y="1765275"/>
                      <a:pt x="946682" y="1821261"/>
                    </a:cubicBezTo>
                    <a:cubicBezTo>
                      <a:pt x="968550" y="1858649"/>
                      <a:pt x="955981" y="1906693"/>
                      <a:pt x="918593" y="1928561"/>
                    </a:cubicBezTo>
                    <a:cubicBezTo>
                      <a:pt x="916376" y="1929864"/>
                      <a:pt x="914089" y="1931056"/>
                      <a:pt x="911761" y="1932123"/>
                    </a:cubicBezTo>
                    <a:cubicBezTo>
                      <a:pt x="870188" y="1952494"/>
                      <a:pt x="816143" y="1938081"/>
                      <a:pt x="777480" y="1918265"/>
                    </a:cubicBezTo>
                    <a:cubicBezTo>
                      <a:pt x="734936" y="1896370"/>
                      <a:pt x="671052" y="1815856"/>
                      <a:pt x="663153" y="1806017"/>
                    </a:cubicBezTo>
                    <a:cubicBezTo>
                      <a:pt x="633498" y="1823201"/>
                      <a:pt x="604396" y="1839691"/>
                      <a:pt x="576819" y="1854658"/>
                    </a:cubicBezTo>
                    <a:cubicBezTo>
                      <a:pt x="503374" y="1894568"/>
                      <a:pt x="439212" y="1926441"/>
                      <a:pt x="389463" y="1950276"/>
                    </a:cubicBezTo>
                    <a:cubicBezTo>
                      <a:pt x="227743" y="2092318"/>
                      <a:pt x="199" y="2107977"/>
                      <a:pt x="199" y="2107977"/>
                    </a:cubicBezTo>
                    <a:cubicBezTo>
                      <a:pt x="199" y="2107977"/>
                      <a:pt x="-11718" y="1830823"/>
                      <a:pt x="148754" y="1648732"/>
                    </a:cubicBezTo>
                    <a:cubicBezTo>
                      <a:pt x="204629" y="1587619"/>
                      <a:pt x="273349" y="1539630"/>
                      <a:pt x="349968" y="1508215"/>
                    </a:cubicBezTo>
                    <a:close/>
                    <a:moveTo>
                      <a:pt x="638625" y="1778302"/>
                    </a:moveTo>
                    <a:cubicBezTo>
                      <a:pt x="633636" y="1766938"/>
                      <a:pt x="594835" y="1678942"/>
                      <a:pt x="592202" y="1629331"/>
                    </a:cubicBezTo>
                    <a:cubicBezTo>
                      <a:pt x="583194" y="1627668"/>
                      <a:pt x="574187" y="1625728"/>
                      <a:pt x="565456" y="1623649"/>
                    </a:cubicBezTo>
                    <a:cubicBezTo>
                      <a:pt x="549049" y="1710981"/>
                      <a:pt x="514862" y="1794003"/>
                      <a:pt x="464988" y="1867546"/>
                    </a:cubicBezTo>
                    <a:cubicBezTo>
                      <a:pt x="494366" y="1853688"/>
                      <a:pt x="526239" y="1837613"/>
                      <a:pt x="560052" y="1820152"/>
                    </a:cubicBezTo>
                    <a:cubicBezTo>
                      <a:pt x="585134" y="1807264"/>
                      <a:pt x="611603" y="1793130"/>
                      <a:pt x="638625" y="1778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8" name="Freeform 387">
                <a:extLst>
                  <a:ext uri="{FF2B5EF4-FFF2-40B4-BE49-F238E27FC236}">
                    <a16:creationId xmlns:a16="http://schemas.microsoft.com/office/drawing/2014/main" id="{546E0EB1-A8DA-6040-9C4E-B96FB3EAC5E2}"/>
                  </a:ext>
                </a:extLst>
              </p:cNvPr>
              <p:cNvSpPr/>
              <p:nvPr/>
            </p:nvSpPr>
            <p:spPr>
              <a:xfrm>
                <a:off x="5257941" y="4272181"/>
                <a:ext cx="604338" cy="638148"/>
              </a:xfrm>
              <a:custGeom>
                <a:avLst/>
                <a:gdLst>
                  <a:gd name="connsiteX0" fmla="*/ 1 w 604338"/>
                  <a:gd name="connsiteY0" fmla="*/ 0 h 638148"/>
                  <a:gd name="connsiteX1" fmla="*/ 439569 w 604338"/>
                  <a:gd name="connsiteY1" fmla="*/ 184723 h 638148"/>
                  <a:gd name="connsiteX2" fmla="*/ 604337 w 604338"/>
                  <a:gd name="connsiteY2" fmla="*/ 638148 h 638148"/>
                  <a:gd name="connsiteX3" fmla="*/ 164770 w 604338"/>
                  <a:gd name="connsiteY3" fmla="*/ 453425 h 638148"/>
                  <a:gd name="connsiteX4" fmla="*/ 1 w 604338"/>
                  <a:gd name="connsiteY4" fmla="*/ 0 h 638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4338" h="638148">
                    <a:moveTo>
                      <a:pt x="1" y="0"/>
                    </a:moveTo>
                    <a:cubicBezTo>
                      <a:pt x="1" y="0"/>
                      <a:pt x="272583" y="8453"/>
                      <a:pt x="439569" y="184723"/>
                    </a:cubicBezTo>
                    <a:cubicBezTo>
                      <a:pt x="606555" y="360994"/>
                      <a:pt x="604337" y="638148"/>
                      <a:pt x="604337" y="638148"/>
                    </a:cubicBezTo>
                    <a:cubicBezTo>
                      <a:pt x="604337" y="638148"/>
                      <a:pt x="331756" y="629695"/>
                      <a:pt x="164770" y="453425"/>
                    </a:cubicBezTo>
                    <a:cubicBezTo>
                      <a:pt x="-2216" y="27715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grpSp>
          <p:nvGrpSpPr>
            <p:cNvPr id="389" name="Graphic 263">
              <a:extLst>
                <a:ext uri="{FF2B5EF4-FFF2-40B4-BE49-F238E27FC236}">
                  <a16:creationId xmlns:a16="http://schemas.microsoft.com/office/drawing/2014/main" id="{FD848CAD-6E06-4F41-A2EC-368AB6A6EA5A}"/>
                </a:ext>
              </a:extLst>
            </p:cNvPr>
            <p:cNvGrpSpPr/>
            <p:nvPr/>
          </p:nvGrpSpPr>
          <p:grpSpPr>
            <a:xfrm>
              <a:off x="5251706" y="3307267"/>
              <a:ext cx="1437323" cy="1623571"/>
              <a:chOff x="5251706" y="3307267"/>
              <a:chExt cx="1437323" cy="1623571"/>
            </a:xfrm>
            <a:solidFill>
              <a:srgbClr val="000000"/>
            </a:solidFill>
          </p:grpSpPr>
          <p:sp>
            <p:nvSpPr>
              <p:cNvPr id="390" name="Freeform 389">
                <a:extLst>
                  <a:ext uri="{FF2B5EF4-FFF2-40B4-BE49-F238E27FC236}">
                    <a16:creationId xmlns:a16="http://schemas.microsoft.com/office/drawing/2014/main" id="{07471BA4-E7D1-A142-8302-DE48997BD741}"/>
                  </a:ext>
                </a:extLst>
              </p:cNvPr>
              <p:cNvSpPr/>
              <p:nvPr/>
            </p:nvSpPr>
            <p:spPr>
              <a:xfrm>
                <a:off x="5702221" y="3307267"/>
                <a:ext cx="555833" cy="1527676"/>
              </a:xfrm>
              <a:custGeom>
                <a:avLst/>
                <a:gdLst>
                  <a:gd name="connsiteX0" fmla="*/ 267870 w 555833"/>
                  <a:gd name="connsiteY0" fmla="*/ 1143402 h 1527676"/>
                  <a:gd name="connsiteX1" fmla="*/ 0 w 555833"/>
                  <a:gd name="connsiteY1" fmla="*/ 898674 h 1527676"/>
                  <a:gd name="connsiteX2" fmla="*/ 11502 w 555833"/>
                  <a:gd name="connsiteY2" fmla="*/ 885648 h 1527676"/>
                  <a:gd name="connsiteX3" fmla="*/ 268009 w 555833"/>
                  <a:gd name="connsiteY3" fmla="*/ 1120120 h 1527676"/>
                  <a:gd name="connsiteX4" fmla="*/ 269394 w 555833"/>
                  <a:gd name="connsiteY4" fmla="*/ 799314 h 1527676"/>
                  <a:gd name="connsiteX5" fmla="*/ 268009 w 555833"/>
                  <a:gd name="connsiteY5" fmla="*/ 800284 h 1527676"/>
                  <a:gd name="connsiteX6" fmla="*/ 41435 w 555833"/>
                  <a:gd name="connsiteY6" fmla="*/ 463680 h 1527676"/>
                  <a:gd name="connsiteX7" fmla="*/ 55569 w 555833"/>
                  <a:gd name="connsiteY7" fmla="*/ 453841 h 1527676"/>
                  <a:gd name="connsiteX8" fmla="*/ 269533 w 555833"/>
                  <a:gd name="connsiteY8" fmla="*/ 771598 h 1527676"/>
                  <a:gd name="connsiteX9" fmla="*/ 272720 w 555833"/>
                  <a:gd name="connsiteY9" fmla="*/ 0 h 1527676"/>
                  <a:gd name="connsiteX10" fmla="*/ 289904 w 555833"/>
                  <a:gd name="connsiteY10" fmla="*/ 0 h 1527676"/>
                  <a:gd name="connsiteX11" fmla="*/ 287686 w 555833"/>
                  <a:gd name="connsiteY11" fmla="*/ 523822 h 1527676"/>
                  <a:gd name="connsiteX12" fmla="*/ 458137 w 555833"/>
                  <a:gd name="connsiteY12" fmla="*/ 373882 h 1527676"/>
                  <a:gd name="connsiteX13" fmla="*/ 469500 w 555833"/>
                  <a:gd name="connsiteY13" fmla="*/ 387046 h 1527676"/>
                  <a:gd name="connsiteX14" fmla="*/ 287548 w 555833"/>
                  <a:gd name="connsiteY14" fmla="*/ 546965 h 1527676"/>
                  <a:gd name="connsiteX15" fmla="*/ 286024 w 555833"/>
                  <a:gd name="connsiteY15" fmla="*/ 921539 h 1527676"/>
                  <a:gd name="connsiteX16" fmla="*/ 544470 w 555833"/>
                  <a:gd name="connsiteY16" fmla="*/ 689145 h 1527676"/>
                  <a:gd name="connsiteX17" fmla="*/ 555834 w 555833"/>
                  <a:gd name="connsiteY17" fmla="*/ 702171 h 1527676"/>
                  <a:gd name="connsiteX18" fmla="*/ 285885 w 555833"/>
                  <a:gd name="connsiteY18" fmla="*/ 944820 h 1527676"/>
                  <a:gd name="connsiteX19" fmla="*/ 284499 w 555833"/>
                  <a:gd name="connsiteY19" fmla="*/ 1285859 h 1527676"/>
                  <a:gd name="connsiteX20" fmla="*/ 478646 w 555833"/>
                  <a:gd name="connsiteY20" fmla="*/ 1130929 h 1527676"/>
                  <a:gd name="connsiteX21" fmla="*/ 489316 w 555833"/>
                  <a:gd name="connsiteY21" fmla="*/ 1144649 h 1527676"/>
                  <a:gd name="connsiteX22" fmla="*/ 284361 w 555833"/>
                  <a:gd name="connsiteY22" fmla="*/ 1308170 h 1527676"/>
                  <a:gd name="connsiteX23" fmla="*/ 283391 w 555833"/>
                  <a:gd name="connsiteY23" fmla="*/ 1527676 h 1527676"/>
                  <a:gd name="connsiteX24" fmla="*/ 266207 w 555833"/>
                  <a:gd name="connsiteY24" fmla="*/ 1527538 h 1527676"/>
                  <a:gd name="connsiteX25" fmla="*/ 267870 w 555833"/>
                  <a:gd name="connsiteY25" fmla="*/ 1143402 h 1527676"/>
                  <a:gd name="connsiteX26" fmla="*/ 267870 w 555833"/>
                  <a:gd name="connsiteY26" fmla="*/ 1143402 h 152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55833" h="1527676">
                    <a:moveTo>
                      <a:pt x="267870" y="1143402"/>
                    </a:moveTo>
                    <a:lnTo>
                      <a:pt x="0" y="898674"/>
                    </a:lnTo>
                    <a:lnTo>
                      <a:pt x="11502" y="885648"/>
                    </a:lnTo>
                    <a:lnTo>
                      <a:pt x="268009" y="1120120"/>
                    </a:lnTo>
                    <a:lnTo>
                      <a:pt x="269394" y="799314"/>
                    </a:lnTo>
                    <a:lnTo>
                      <a:pt x="268009" y="800284"/>
                    </a:lnTo>
                    <a:lnTo>
                      <a:pt x="41435" y="463680"/>
                    </a:lnTo>
                    <a:lnTo>
                      <a:pt x="55569" y="453841"/>
                    </a:lnTo>
                    <a:lnTo>
                      <a:pt x="269533" y="771598"/>
                    </a:lnTo>
                    <a:lnTo>
                      <a:pt x="272720" y="0"/>
                    </a:lnTo>
                    <a:lnTo>
                      <a:pt x="289904" y="0"/>
                    </a:lnTo>
                    <a:lnTo>
                      <a:pt x="287686" y="523822"/>
                    </a:lnTo>
                    <a:lnTo>
                      <a:pt x="458137" y="373882"/>
                    </a:lnTo>
                    <a:lnTo>
                      <a:pt x="469500" y="387046"/>
                    </a:lnTo>
                    <a:lnTo>
                      <a:pt x="287548" y="546965"/>
                    </a:lnTo>
                    <a:lnTo>
                      <a:pt x="286024" y="921539"/>
                    </a:lnTo>
                    <a:lnTo>
                      <a:pt x="544470" y="689145"/>
                    </a:lnTo>
                    <a:lnTo>
                      <a:pt x="555834" y="702171"/>
                    </a:lnTo>
                    <a:lnTo>
                      <a:pt x="285885" y="944820"/>
                    </a:lnTo>
                    <a:lnTo>
                      <a:pt x="284499" y="1285859"/>
                    </a:lnTo>
                    <a:lnTo>
                      <a:pt x="478646" y="1130929"/>
                    </a:lnTo>
                    <a:lnTo>
                      <a:pt x="489316" y="1144649"/>
                    </a:lnTo>
                    <a:lnTo>
                      <a:pt x="284361" y="1308170"/>
                    </a:lnTo>
                    <a:lnTo>
                      <a:pt x="283391" y="1527676"/>
                    </a:lnTo>
                    <a:lnTo>
                      <a:pt x="266207" y="1527538"/>
                    </a:lnTo>
                    <a:lnTo>
                      <a:pt x="267870" y="1143402"/>
                    </a:lnTo>
                    <a:lnTo>
                      <a:pt x="267870" y="1143402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3B4C61B3-7BE4-ED47-833A-1218C9FD4CDA}"/>
                  </a:ext>
                </a:extLst>
              </p:cNvPr>
              <p:cNvSpPr/>
              <p:nvPr/>
            </p:nvSpPr>
            <p:spPr>
              <a:xfrm>
                <a:off x="6095088" y="4259016"/>
                <a:ext cx="593942" cy="671822"/>
              </a:xfrm>
              <a:custGeom>
                <a:avLst/>
                <a:gdLst>
                  <a:gd name="connsiteX0" fmla="*/ 121671 w 593942"/>
                  <a:gd name="connsiteY0" fmla="*/ 286162 h 671822"/>
                  <a:gd name="connsiteX1" fmla="*/ 138716 w 593942"/>
                  <a:gd name="connsiteY1" fmla="*/ 284084 h 671822"/>
                  <a:gd name="connsiteX2" fmla="*/ 160334 w 593942"/>
                  <a:gd name="connsiteY2" fmla="*/ 477953 h 671822"/>
                  <a:gd name="connsiteX3" fmla="*/ 275353 w 593942"/>
                  <a:gd name="connsiteY3" fmla="*/ 347275 h 671822"/>
                  <a:gd name="connsiteX4" fmla="*/ 275214 w 593942"/>
                  <a:gd name="connsiteY4" fmla="*/ 347275 h 671822"/>
                  <a:gd name="connsiteX5" fmla="*/ 304316 w 593942"/>
                  <a:gd name="connsiteY5" fmla="*/ 112663 h 671822"/>
                  <a:gd name="connsiteX6" fmla="*/ 321361 w 593942"/>
                  <a:gd name="connsiteY6" fmla="*/ 114881 h 671822"/>
                  <a:gd name="connsiteX7" fmla="*/ 295308 w 593942"/>
                  <a:gd name="connsiteY7" fmla="*/ 324687 h 671822"/>
                  <a:gd name="connsiteX8" fmla="*/ 581055 w 593942"/>
                  <a:gd name="connsiteY8" fmla="*/ 0 h 671822"/>
                  <a:gd name="connsiteX9" fmla="*/ 593942 w 593942"/>
                  <a:gd name="connsiteY9" fmla="*/ 11640 h 671822"/>
                  <a:gd name="connsiteX10" fmla="*/ 399934 w 593942"/>
                  <a:gd name="connsiteY10" fmla="*/ 231979 h 671822"/>
                  <a:gd name="connsiteX11" fmla="*/ 522714 w 593942"/>
                  <a:gd name="connsiteY11" fmla="*/ 233503 h 671822"/>
                  <a:gd name="connsiteX12" fmla="*/ 522575 w 593942"/>
                  <a:gd name="connsiteY12" fmla="*/ 250964 h 671822"/>
                  <a:gd name="connsiteX13" fmla="*/ 384829 w 593942"/>
                  <a:gd name="connsiteY13" fmla="*/ 249162 h 671822"/>
                  <a:gd name="connsiteX14" fmla="*/ 248746 w 593942"/>
                  <a:gd name="connsiteY14" fmla="*/ 403676 h 671822"/>
                  <a:gd name="connsiteX15" fmla="*/ 440815 w 593942"/>
                  <a:gd name="connsiteY15" fmla="*/ 403953 h 671822"/>
                  <a:gd name="connsiteX16" fmla="*/ 440815 w 593942"/>
                  <a:gd name="connsiteY16" fmla="*/ 421414 h 671822"/>
                  <a:gd name="connsiteX17" fmla="*/ 233503 w 593942"/>
                  <a:gd name="connsiteY17" fmla="*/ 421137 h 671822"/>
                  <a:gd name="connsiteX18" fmla="*/ 109753 w 593942"/>
                  <a:gd name="connsiteY18" fmla="*/ 561654 h 671822"/>
                  <a:gd name="connsiteX19" fmla="*/ 245282 w 593942"/>
                  <a:gd name="connsiteY19" fmla="*/ 569969 h 671822"/>
                  <a:gd name="connsiteX20" fmla="*/ 244173 w 593942"/>
                  <a:gd name="connsiteY20" fmla="*/ 587291 h 671822"/>
                  <a:gd name="connsiteX21" fmla="*/ 95203 w 593942"/>
                  <a:gd name="connsiteY21" fmla="*/ 578283 h 671822"/>
                  <a:gd name="connsiteX22" fmla="*/ 12888 w 593942"/>
                  <a:gd name="connsiteY22" fmla="*/ 671823 h 671822"/>
                  <a:gd name="connsiteX23" fmla="*/ 0 w 593942"/>
                  <a:gd name="connsiteY23" fmla="*/ 660183 h 671822"/>
                  <a:gd name="connsiteX24" fmla="*/ 145090 w 593942"/>
                  <a:gd name="connsiteY24" fmla="*/ 495414 h 671822"/>
                  <a:gd name="connsiteX25" fmla="*/ 121671 w 593942"/>
                  <a:gd name="connsiteY25" fmla="*/ 286162 h 671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93942" h="671822">
                    <a:moveTo>
                      <a:pt x="121671" y="286162"/>
                    </a:moveTo>
                    <a:lnTo>
                      <a:pt x="138716" y="284084"/>
                    </a:lnTo>
                    <a:lnTo>
                      <a:pt x="160334" y="477953"/>
                    </a:lnTo>
                    <a:lnTo>
                      <a:pt x="275353" y="347275"/>
                    </a:lnTo>
                    <a:lnTo>
                      <a:pt x="275214" y="347275"/>
                    </a:lnTo>
                    <a:lnTo>
                      <a:pt x="304316" y="112663"/>
                    </a:lnTo>
                    <a:lnTo>
                      <a:pt x="321361" y="114881"/>
                    </a:lnTo>
                    <a:lnTo>
                      <a:pt x="295308" y="324687"/>
                    </a:lnTo>
                    <a:lnTo>
                      <a:pt x="581055" y="0"/>
                    </a:lnTo>
                    <a:lnTo>
                      <a:pt x="593942" y="11640"/>
                    </a:lnTo>
                    <a:lnTo>
                      <a:pt x="399934" y="231979"/>
                    </a:lnTo>
                    <a:lnTo>
                      <a:pt x="522714" y="233503"/>
                    </a:lnTo>
                    <a:lnTo>
                      <a:pt x="522575" y="250964"/>
                    </a:lnTo>
                    <a:lnTo>
                      <a:pt x="384829" y="249162"/>
                    </a:lnTo>
                    <a:lnTo>
                      <a:pt x="248746" y="403676"/>
                    </a:lnTo>
                    <a:lnTo>
                      <a:pt x="440815" y="403953"/>
                    </a:lnTo>
                    <a:lnTo>
                      <a:pt x="440815" y="421414"/>
                    </a:lnTo>
                    <a:lnTo>
                      <a:pt x="233503" y="421137"/>
                    </a:lnTo>
                    <a:lnTo>
                      <a:pt x="109753" y="561654"/>
                    </a:lnTo>
                    <a:lnTo>
                      <a:pt x="245282" y="569969"/>
                    </a:lnTo>
                    <a:lnTo>
                      <a:pt x="244173" y="587291"/>
                    </a:lnTo>
                    <a:lnTo>
                      <a:pt x="95203" y="578283"/>
                    </a:lnTo>
                    <a:lnTo>
                      <a:pt x="12888" y="671823"/>
                    </a:lnTo>
                    <a:lnTo>
                      <a:pt x="0" y="660183"/>
                    </a:lnTo>
                    <a:lnTo>
                      <a:pt x="145090" y="495414"/>
                    </a:lnTo>
                    <a:lnTo>
                      <a:pt x="121671" y="286162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92" name="Freeform 391">
                <a:extLst>
                  <a:ext uri="{FF2B5EF4-FFF2-40B4-BE49-F238E27FC236}">
                    <a16:creationId xmlns:a16="http://schemas.microsoft.com/office/drawing/2014/main" id="{A5BEE09B-4766-C543-9648-75E3B4BFDD21}"/>
                  </a:ext>
                </a:extLst>
              </p:cNvPr>
              <p:cNvSpPr/>
              <p:nvPr/>
            </p:nvSpPr>
            <p:spPr>
              <a:xfrm>
                <a:off x="5251706" y="4266083"/>
                <a:ext cx="616807" cy="650343"/>
              </a:xfrm>
              <a:custGeom>
                <a:avLst/>
                <a:gdLst>
                  <a:gd name="connsiteX0" fmla="*/ 317896 w 616807"/>
                  <a:gd name="connsiteY0" fmla="*/ 348106 h 650343"/>
                  <a:gd name="connsiteX1" fmla="*/ 89937 w 616807"/>
                  <a:gd name="connsiteY1" fmla="*/ 301129 h 650343"/>
                  <a:gd name="connsiteX2" fmla="*/ 93401 w 616807"/>
                  <a:gd name="connsiteY2" fmla="*/ 283945 h 650343"/>
                  <a:gd name="connsiteX3" fmla="*/ 297387 w 616807"/>
                  <a:gd name="connsiteY3" fmla="*/ 326072 h 650343"/>
                  <a:gd name="connsiteX4" fmla="*/ 0 w 616807"/>
                  <a:gd name="connsiteY4" fmla="*/ 12195 h 650343"/>
                  <a:gd name="connsiteX5" fmla="*/ 12333 w 616807"/>
                  <a:gd name="connsiteY5" fmla="*/ 0 h 650343"/>
                  <a:gd name="connsiteX6" fmla="*/ 214102 w 616807"/>
                  <a:gd name="connsiteY6" fmla="*/ 212993 h 650343"/>
                  <a:gd name="connsiteX7" fmla="*/ 224772 w 616807"/>
                  <a:gd name="connsiteY7" fmla="*/ 88689 h 650343"/>
                  <a:gd name="connsiteX8" fmla="*/ 241817 w 616807"/>
                  <a:gd name="connsiteY8" fmla="*/ 90214 h 650343"/>
                  <a:gd name="connsiteX9" fmla="*/ 229900 w 616807"/>
                  <a:gd name="connsiteY9" fmla="*/ 229761 h 650343"/>
                  <a:gd name="connsiteX10" fmla="*/ 371387 w 616807"/>
                  <a:gd name="connsiteY10" fmla="*/ 379009 h 650343"/>
                  <a:gd name="connsiteX11" fmla="*/ 385938 w 616807"/>
                  <a:gd name="connsiteY11" fmla="*/ 184446 h 650343"/>
                  <a:gd name="connsiteX12" fmla="*/ 403121 w 616807"/>
                  <a:gd name="connsiteY12" fmla="*/ 185832 h 650343"/>
                  <a:gd name="connsiteX13" fmla="*/ 387324 w 616807"/>
                  <a:gd name="connsiteY13" fmla="*/ 395916 h 650343"/>
                  <a:gd name="connsiteX14" fmla="*/ 515923 w 616807"/>
                  <a:gd name="connsiteY14" fmla="*/ 531721 h 650343"/>
                  <a:gd name="connsiteX15" fmla="*/ 534216 w 616807"/>
                  <a:gd name="connsiteY15" fmla="*/ 395084 h 650343"/>
                  <a:gd name="connsiteX16" fmla="*/ 551122 w 616807"/>
                  <a:gd name="connsiteY16" fmla="*/ 397440 h 650343"/>
                  <a:gd name="connsiteX17" fmla="*/ 531167 w 616807"/>
                  <a:gd name="connsiteY17" fmla="*/ 547796 h 650343"/>
                  <a:gd name="connsiteX18" fmla="*/ 616808 w 616807"/>
                  <a:gd name="connsiteY18" fmla="*/ 638148 h 650343"/>
                  <a:gd name="connsiteX19" fmla="*/ 604474 w 616807"/>
                  <a:gd name="connsiteY19" fmla="*/ 650343 h 650343"/>
                  <a:gd name="connsiteX20" fmla="*/ 453564 w 616807"/>
                  <a:gd name="connsiteY20" fmla="*/ 490979 h 650343"/>
                  <a:gd name="connsiteX21" fmla="*/ 246529 w 616807"/>
                  <a:gd name="connsiteY21" fmla="*/ 499155 h 650343"/>
                  <a:gd name="connsiteX22" fmla="*/ 245836 w 616807"/>
                  <a:gd name="connsiteY22" fmla="*/ 481695 h 650343"/>
                  <a:gd name="connsiteX23" fmla="*/ 437627 w 616807"/>
                  <a:gd name="connsiteY23" fmla="*/ 474212 h 650343"/>
                  <a:gd name="connsiteX24" fmla="*/ 318035 w 616807"/>
                  <a:gd name="connsiteY24" fmla="*/ 347829 h 650343"/>
                  <a:gd name="connsiteX25" fmla="*/ 317896 w 616807"/>
                  <a:gd name="connsiteY25" fmla="*/ 348106 h 650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16807" h="650343">
                    <a:moveTo>
                      <a:pt x="317896" y="348106"/>
                    </a:moveTo>
                    <a:lnTo>
                      <a:pt x="89937" y="301129"/>
                    </a:lnTo>
                    <a:lnTo>
                      <a:pt x="93401" y="283945"/>
                    </a:lnTo>
                    <a:lnTo>
                      <a:pt x="297387" y="326072"/>
                    </a:lnTo>
                    <a:lnTo>
                      <a:pt x="0" y="12195"/>
                    </a:lnTo>
                    <a:lnTo>
                      <a:pt x="12333" y="0"/>
                    </a:lnTo>
                    <a:lnTo>
                      <a:pt x="214102" y="212993"/>
                    </a:lnTo>
                    <a:lnTo>
                      <a:pt x="224772" y="88689"/>
                    </a:lnTo>
                    <a:lnTo>
                      <a:pt x="241817" y="90214"/>
                    </a:lnTo>
                    <a:lnTo>
                      <a:pt x="229900" y="229761"/>
                    </a:lnTo>
                    <a:lnTo>
                      <a:pt x="371387" y="379009"/>
                    </a:lnTo>
                    <a:lnTo>
                      <a:pt x="385938" y="184446"/>
                    </a:lnTo>
                    <a:lnTo>
                      <a:pt x="403121" y="185832"/>
                    </a:lnTo>
                    <a:lnTo>
                      <a:pt x="387324" y="395916"/>
                    </a:lnTo>
                    <a:lnTo>
                      <a:pt x="515923" y="531721"/>
                    </a:lnTo>
                    <a:lnTo>
                      <a:pt x="534216" y="395084"/>
                    </a:lnTo>
                    <a:lnTo>
                      <a:pt x="551122" y="397440"/>
                    </a:lnTo>
                    <a:lnTo>
                      <a:pt x="531167" y="547796"/>
                    </a:lnTo>
                    <a:lnTo>
                      <a:pt x="616808" y="638148"/>
                    </a:lnTo>
                    <a:lnTo>
                      <a:pt x="604474" y="650343"/>
                    </a:lnTo>
                    <a:lnTo>
                      <a:pt x="453564" y="490979"/>
                    </a:lnTo>
                    <a:lnTo>
                      <a:pt x="246529" y="499155"/>
                    </a:lnTo>
                    <a:lnTo>
                      <a:pt x="245836" y="481695"/>
                    </a:lnTo>
                    <a:lnTo>
                      <a:pt x="437627" y="474212"/>
                    </a:lnTo>
                    <a:lnTo>
                      <a:pt x="318035" y="347829"/>
                    </a:lnTo>
                    <a:lnTo>
                      <a:pt x="317896" y="348106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</p:grpSp>
      <p:sp>
        <p:nvSpPr>
          <p:cNvPr id="393" name="Freeform 392">
            <a:extLst>
              <a:ext uri="{FF2B5EF4-FFF2-40B4-BE49-F238E27FC236}">
                <a16:creationId xmlns:a16="http://schemas.microsoft.com/office/drawing/2014/main" id="{3A1DE6E4-56CE-0B4A-A410-8B95C194314A}"/>
              </a:ext>
            </a:extLst>
          </p:cNvPr>
          <p:cNvSpPr/>
          <p:nvPr/>
        </p:nvSpPr>
        <p:spPr>
          <a:xfrm>
            <a:off x="4992428" y="4965206"/>
            <a:ext cx="5690954" cy="812894"/>
          </a:xfrm>
          <a:custGeom>
            <a:avLst/>
            <a:gdLst>
              <a:gd name="connsiteX0" fmla="*/ 1698126 w 5690954"/>
              <a:gd name="connsiteY0" fmla="*/ 0 h 812894"/>
              <a:gd name="connsiteX1" fmla="*/ 0 w 5690954"/>
              <a:gd name="connsiteY1" fmla="*/ 270919 h 812894"/>
              <a:gd name="connsiteX2" fmla="*/ 3128522 w 5690954"/>
              <a:gd name="connsiteY2" fmla="*/ 812895 h 812894"/>
              <a:gd name="connsiteX3" fmla="*/ 5690955 w 5690954"/>
              <a:gd name="connsiteY3" fmla="*/ 369447 h 812894"/>
              <a:gd name="connsiteX4" fmla="*/ 1698126 w 5690954"/>
              <a:gd name="connsiteY4" fmla="*/ 0 h 812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90954" h="812894">
                <a:moveTo>
                  <a:pt x="1698126" y="0"/>
                </a:moveTo>
                <a:lnTo>
                  <a:pt x="0" y="270919"/>
                </a:lnTo>
                <a:lnTo>
                  <a:pt x="3128522" y="812895"/>
                </a:lnTo>
                <a:lnTo>
                  <a:pt x="5690955" y="369447"/>
                </a:lnTo>
                <a:lnTo>
                  <a:pt x="1698126" y="0"/>
                </a:lnTo>
                <a:close/>
              </a:path>
            </a:pathLst>
          </a:custGeom>
          <a:solidFill>
            <a:srgbClr val="34327C"/>
          </a:solidFill>
          <a:ln w="13849" cap="flat">
            <a:noFill/>
            <a:prstDash val="solid"/>
            <a:miter/>
          </a:ln>
        </p:spPr>
        <p:txBody>
          <a:bodyPr rtlCol="0" anchor="ctr"/>
          <a:lstStyle/>
          <a:p>
            <a:endParaRPr lang="en-LT"/>
          </a:p>
        </p:txBody>
      </p:sp>
      <p:sp>
        <p:nvSpPr>
          <p:cNvPr id="394" name="Freeform 393">
            <a:extLst>
              <a:ext uri="{FF2B5EF4-FFF2-40B4-BE49-F238E27FC236}">
                <a16:creationId xmlns:a16="http://schemas.microsoft.com/office/drawing/2014/main" id="{4A173626-3250-0C4E-A16F-CBBD35EB77FE}"/>
              </a:ext>
            </a:extLst>
          </p:cNvPr>
          <p:cNvSpPr/>
          <p:nvPr/>
        </p:nvSpPr>
        <p:spPr>
          <a:xfrm>
            <a:off x="6906596" y="5181248"/>
            <a:ext cx="1728890" cy="205925"/>
          </a:xfrm>
          <a:custGeom>
            <a:avLst/>
            <a:gdLst>
              <a:gd name="connsiteX0" fmla="*/ 1728891 w 1728890"/>
              <a:gd name="connsiteY0" fmla="*/ 102963 h 205925"/>
              <a:gd name="connsiteX1" fmla="*/ 864445 w 1728890"/>
              <a:gd name="connsiteY1" fmla="*/ 205926 h 205925"/>
              <a:gd name="connsiteX2" fmla="*/ 0 w 1728890"/>
              <a:gd name="connsiteY2" fmla="*/ 102963 h 205925"/>
              <a:gd name="connsiteX3" fmla="*/ 864445 w 1728890"/>
              <a:gd name="connsiteY3" fmla="*/ 0 h 205925"/>
              <a:gd name="connsiteX4" fmla="*/ 1728891 w 1728890"/>
              <a:gd name="connsiteY4" fmla="*/ 102963 h 205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890" h="205925">
                <a:moveTo>
                  <a:pt x="1728891" y="102963"/>
                </a:moveTo>
                <a:cubicBezTo>
                  <a:pt x="1728891" y="159828"/>
                  <a:pt x="1341866" y="205926"/>
                  <a:pt x="864445" y="205926"/>
                </a:cubicBezTo>
                <a:cubicBezTo>
                  <a:pt x="387025" y="205926"/>
                  <a:pt x="0" y="159828"/>
                  <a:pt x="0" y="102963"/>
                </a:cubicBezTo>
                <a:cubicBezTo>
                  <a:pt x="0" y="46098"/>
                  <a:pt x="387025" y="0"/>
                  <a:pt x="864445" y="0"/>
                </a:cubicBezTo>
                <a:cubicBezTo>
                  <a:pt x="1341865" y="0"/>
                  <a:pt x="1728891" y="46098"/>
                  <a:pt x="1728891" y="102963"/>
                </a:cubicBezTo>
                <a:close/>
              </a:path>
            </a:pathLst>
          </a:custGeom>
          <a:solidFill>
            <a:srgbClr val="000000">
              <a:alpha val="15000"/>
            </a:srgbClr>
          </a:solidFill>
          <a:ln w="13849" cap="flat">
            <a:noFill/>
            <a:prstDash val="solid"/>
            <a:miter/>
          </a:ln>
        </p:spPr>
        <p:txBody>
          <a:bodyPr rtlCol="0" anchor="ctr"/>
          <a:lstStyle/>
          <a:p>
            <a:endParaRPr lang="en-LT"/>
          </a:p>
        </p:txBody>
      </p:sp>
      <p:grpSp>
        <p:nvGrpSpPr>
          <p:cNvPr id="395" name="Graphic 263">
            <a:extLst>
              <a:ext uri="{FF2B5EF4-FFF2-40B4-BE49-F238E27FC236}">
                <a16:creationId xmlns:a16="http://schemas.microsoft.com/office/drawing/2014/main" id="{E93713E0-2FEE-CE41-A8A4-118CC4C5AD84}"/>
              </a:ext>
            </a:extLst>
          </p:cNvPr>
          <p:cNvGrpSpPr/>
          <p:nvPr/>
        </p:nvGrpSpPr>
        <p:grpSpPr>
          <a:xfrm>
            <a:off x="6301613" y="1491350"/>
            <a:ext cx="2716226" cy="3575210"/>
            <a:chOff x="6301613" y="1491350"/>
            <a:chExt cx="2716226" cy="3575210"/>
          </a:xfrm>
        </p:grpSpPr>
        <p:sp>
          <p:nvSpPr>
            <p:cNvPr id="396" name="Freeform 395">
              <a:extLst>
                <a:ext uri="{FF2B5EF4-FFF2-40B4-BE49-F238E27FC236}">
                  <a16:creationId xmlns:a16="http://schemas.microsoft.com/office/drawing/2014/main" id="{62BF6EB2-414F-744C-87B1-A62764FE5AB6}"/>
                </a:ext>
              </a:extLst>
            </p:cNvPr>
            <p:cNvSpPr/>
            <p:nvPr/>
          </p:nvSpPr>
          <p:spPr>
            <a:xfrm>
              <a:off x="6395469" y="4074985"/>
              <a:ext cx="2359684" cy="853727"/>
            </a:xfrm>
            <a:custGeom>
              <a:avLst/>
              <a:gdLst>
                <a:gd name="connsiteX0" fmla="*/ 1303512 w 2359684"/>
                <a:gd name="connsiteY0" fmla="*/ 92570 h 853727"/>
                <a:gd name="connsiteX1" fmla="*/ 1010283 w 2359684"/>
                <a:gd name="connsiteY1" fmla="*/ 108091 h 853727"/>
                <a:gd name="connsiteX2" fmla="*/ 346497 w 2359684"/>
                <a:gd name="connsiteY2" fmla="*/ 0 h 853727"/>
                <a:gd name="connsiteX3" fmla="*/ 37747 w 2359684"/>
                <a:gd name="connsiteY3" fmla="*/ 149248 h 853727"/>
                <a:gd name="connsiteX4" fmla="*/ 238407 w 2359684"/>
                <a:gd name="connsiteY4" fmla="*/ 499156 h 853727"/>
                <a:gd name="connsiteX5" fmla="*/ 1190295 w 2359684"/>
                <a:gd name="connsiteY5" fmla="*/ 761483 h 853727"/>
                <a:gd name="connsiteX6" fmla="*/ 2007901 w 2359684"/>
                <a:gd name="connsiteY6" fmla="*/ 818161 h 853727"/>
                <a:gd name="connsiteX7" fmla="*/ 2357809 w 2359684"/>
                <a:gd name="connsiteY7" fmla="*/ 416286 h 853727"/>
                <a:gd name="connsiteX8" fmla="*/ 2182924 w 2359684"/>
                <a:gd name="connsiteY8" fmla="*/ 61251 h 853727"/>
                <a:gd name="connsiteX9" fmla="*/ 1303512 w 2359684"/>
                <a:gd name="connsiteY9" fmla="*/ 92570 h 85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9684" h="853727">
                  <a:moveTo>
                    <a:pt x="1303512" y="92570"/>
                  </a:moveTo>
                  <a:cubicBezTo>
                    <a:pt x="1303512" y="92570"/>
                    <a:pt x="1231452" y="113218"/>
                    <a:pt x="1010283" y="108091"/>
                  </a:cubicBezTo>
                  <a:cubicBezTo>
                    <a:pt x="789113" y="102963"/>
                    <a:pt x="469831" y="0"/>
                    <a:pt x="346497" y="0"/>
                  </a:cubicBezTo>
                  <a:cubicBezTo>
                    <a:pt x="223164" y="0"/>
                    <a:pt x="89021" y="46285"/>
                    <a:pt x="37747" y="149248"/>
                  </a:cubicBezTo>
                  <a:cubicBezTo>
                    <a:pt x="-13526" y="252211"/>
                    <a:pt x="-60088" y="380811"/>
                    <a:pt x="238407" y="499156"/>
                  </a:cubicBezTo>
                  <a:cubicBezTo>
                    <a:pt x="536903" y="617501"/>
                    <a:pt x="763199" y="653531"/>
                    <a:pt x="1190295" y="761483"/>
                  </a:cubicBezTo>
                  <a:cubicBezTo>
                    <a:pt x="1617390" y="869434"/>
                    <a:pt x="1787147" y="874700"/>
                    <a:pt x="2007901" y="818161"/>
                  </a:cubicBezTo>
                  <a:cubicBezTo>
                    <a:pt x="2228655" y="761621"/>
                    <a:pt x="2378318" y="617501"/>
                    <a:pt x="2357809" y="416286"/>
                  </a:cubicBezTo>
                  <a:cubicBezTo>
                    <a:pt x="2337299" y="215072"/>
                    <a:pt x="2290876" y="92154"/>
                    <a:pt x="2182924" y="61251"/>
                  </a:cubicBezTo>
                  <a:cubicBezTo>
                    <a:pt x="2074972" y="30348"/>
                    <a:pt x="1303512" y="92570"/>
                    <a:pt x="1303512" y="92570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97" name="Freeform 396">
              <a:extLst>
                <a:ext uri="{FF2B5EF4-FFF2-40B4-BE49-F238E27FC236}">
                  <a16:creationId xmlns:a16="http://schemas.microsoft.com/office/drawing/2014/main" id="{DBB64810-2DD4-C642-99D4-8F04AFA15052}"/>
                </a:ext>
              </a:extLst>
            </p:cNvPr>
            <p:cNvSpPr/>
            <p:nvPr/>
          </p:nvSpPr>
          <p:spPr>
            <a:xfrm>
              <a:off x="7232558" y="2278945"/>
              <a:ext cx="1785281" cy="1958956"/>
            </a:xfrm>
            <a:custGeom>
              <a:avLst/>
              <a:gdLst>
                <a:gd name="connsiteX0" fmla="*/ 811620 w 1785281"/>
                <a:gd name="connsiteY0" fmla="*/ 249656 h 1958956"/>
                <a:gd name="connsiteX1" fmla="*/ 792081 w 1785281"/>
                <a:gd name="connsiteY1" fmla="*/ 402091 h 1958956"/>
                <a:gd name="connsiteX2" fmla="*/ 561072 w 1785281"/>
                <a:gd name="connsiteY2" fmla="*/ 562564 h 1958956"/>
                <a:gd name="connsiteX3" fmla="*/ 279345 w 1785281"/>
                <a:gd name="connsiteY3" fmla="*/ 691718 h 1958956"/>
                <a:gd name="connsiteX4" fmla="*/ 228487 w 1785281"/>
                <a:gd name="connsiteY4" fmla="*/ 922588 h 1958956"/>
                <a:gd name="connsiteX5" fmla="*/ 71894 w 1785281"/>
                <a:gd name="connsiteY5" fmla="*/ 1173136 h 1958956"/>
                <a:gd name="connsiteX6" fmla="*/ 52355 w 1785281"/>
                <a:gd name="connsiteY6" fmla="*/ 1478006 h 1958956"/>
                <a:gd name="connsiteX7" fmla="*/ 310663 w 1785281"/>
                <a:gd name="connsiteY7" fmla="*/ 1353286 h 1958956"/>
                <a:gd name="connsiteX8" fmla="*/ 424158 w 1785281"/>
                <a:gd name="connsiteY8" fmla="*/ 1153735 h 1958956"/>
                <a:gd name="connsiteX9" fmla="*/ 478896 w 1785281"/>
                <a:gd name="connsiteY9" fmla="*/ 1615474 h 1958956"/>
                <a:gd name="connsiteX10" fmla="*/ 412379 w 1785281"/>
                <a:gd name="connsiteY10" fmla="*/ 1851056 h 1958956"/>
                <a:gd name="connsiteX11" fmla="*/ 502454 w 1785281"/>
                <a:gd name="connsiteY11" fmla="*/ 1937112 h 1958956"/>
                <a:gd name="connsiteX12" fmla="*/ 874257 w 1785281"/>
                <a:gd name="connsiteY12" fmla="*/ 1956790 h 1958956"/>
                <a:gd name="connsiteX13" fmla="*/ 1386993 w 1785281"/>
                <a:gd name="connsiteY13" fmla="*/ 1874476 h 1958956"/>
                <a:gd name="connsiteX14" fmla="*/ 1426072 w 1785281"/>
                <a:gd name="connsiteY14" fmla="*/ 1471354 h 1958956"/>
                <a:gd name="connsiteX15" fmla="*/ 1727478 w 1785281"/>
                <a:gd name="connsiteY15" fmla="*/ 1408856 h 1958956"/>
                <a:gd name="connsiteX16" fmla="*/ 1750897 w 1785281"/>
                <a:gd name="connsiteY16" fmla="*/ 794265 h 1958956"/>
                <a:gd name="connsiteX17" fmla="*/ 1492589 w 1785281"/>
                <a:gd name="connsiteY17" fmla="*/ 539976 h 1958956"/>
                <a:gd name="connsiteX18" fmla="*/ 1160004 w 1785281"/>
                <a:gd name="connsiteY18" fmla="*/ 355945 h 1958956"/>
                <a:gd name="connsiteX19" fmla="*/ 1108868 w 1785281"/>
                <a:gd name="connsiteY19" fmla="*/ 30427 h 1958956"/>
                <a:gd name="connsiteX20" fmla="*/ 1026692 w 1785281"/>
                <a:gd name="connsiteY20" fmla="*/ 81285 h 1958956"/>
                <a:gd name="connsiteX21" fmla="*/ 811620 w 1785281"/>
                <a:gd name="connsiteY21" fmla="*/ 249656 h 195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5281" h="1958956">
                  <a:moveTo>
                    <a:pt x="811620" y="249656"/>
                  </a:moveTo>
                  <a:cubicBezTo>
                    <a:pt x="811620" y="249656"/>
                    <a:pt x="819380" y="347492"/>
                    <a:pt x="792081" y="402091"/>
                  </a:cubicBezTo>
                  <a:cubicBezTo>
                    <a:pt x="764781" y="456691"/>
                    <a:pt x="655028" y="511706"/>
                    <a:pt x="561072" y="562564"/>
                  </a:cubicBezTo>
                  <a:cubicBezTo>
                    <a:pt x="467117" y="613422"/>
                    <a:pt x="334083" y="605662"/>
                    <a:pt x="279345" y="691718"/>
                  </a:cubicBezTo>
                  <a:cubicBezTo>
                    <a:pt x="224607" y="777775"/>
                    <a:pt x="228487" y="922588"/>
                    <a:pt x="228487" y="922588"/>
                  </a:cubicBezTo>
                  <a:cubicBezTo>
                    <a:pt x="228487" y="922588"/>
                    <a:pt x="142292" y="1055761"/>
                    <a:pt x="71894" y="1173136"/>
                  </a:cubicBezTo>
                  <a:cubicBezTo>
                    <a:pt x="1497" y="1290511"/>
                    <a:pt x="-37720" y="1411904"/>
                    <a:pt x="52355" y="1478006"/>
                  </a:cubicBezTo>
                  <a:cubicBezTo>
                    <a:pt x="142430" y="1544107"/>
                    <a:pt x="251906" y="1446687"/>
                    <a:pt x="310663" y="1353286"/>
                  </a:cubicBezTo>
                  <a:cubicBezTo>
                    <a:pt x="369420" y="1259885"/>
                    <a:pt x="424158" y="1153735"/>
                    <a:pt x="424158" y="1153735"/>
                  </a:cubicBezTo>
                  <a:cubicBezTo>
                    <a:pt x="424158" y="1153735"/>
                    <a:pt x="499128" y="1517223"/>
                    <a:pt x="478896" y="1615474"/>
                  </a:cubicBezTo>
                  <a:cubicBezTo>
                    <a:pt x="458664" y="1713726"/>
                    <a:pt x="412379" y="1807265"/>
                    <a:pt x="412379" y="1851056"/>
                  </a:cubicBezTo>
                  <a:cubicBezTo>
                    <a:pt x="412379" y="1894846"/>
                    <a:pt x="447577" y="1925472"/>
                    <a:pt x="502454" y="1937112"/>
                  </a:cubicBezTo>
                  <a:cubicBezTo>
                    <a:pt x="557331" y="1948753"/>
                    <a:pt x="745103" y="1964828"/>
                    <a:pt x="874257" y="1956790"/>
                  </a:cubicBezTo>
                  <a:cubicBezTo>
                    <a:pt x="1003411" y="1948753"/>
                    <a:pt x="1371334" y="1925472"/>
                    <a:pt x="1386993" y="1874476"/>
                  </a:cubicBezTo>
                  <a:cubicBezTo>
                    <a:pt x="1402653" y="1823479"/>
                    <a:pt x="1426072" y="1471354"/>
                    <a:pt x="1426072" y="1471354"/>
                  </a:cubicBezTo>
                  <a:cubicBezTo>
                    <a:pt x="1426072" y="1471354"/>
                    <a:pt x="1656942" y="1549650"/>
                    <a:pt x="1727478" y="1408856"/>
                  </a:cubicBezTo>
                  <a:cubicBezTo>
                    <a:pt x="1798014" y="1268061"/>
                    <a:pt x="1801755" y="951550"/>
                    <a:pt x="1750897" y="794265"/>
                  </a:cubicBezTo>
                  <a:cubicBezTo>
                    <a:pt x="1700039" y="636980"/>
                    <a:pt x="1570746" y="579055"/>
                    <a:pt x="1492589" y="539976"/>
                  </a:cubicBezTo>
                  <a:cubicBezTo>
                    <a:pt x="1414431" y="500897"/>
                    <a:pt x="1199082" y="399043"/>
                    <a:pt x="1160004" y="355945"/>
                  </a:cubicBezTo>
                  <a:cubicBezTo>
                    <a:pt x="1120925" y="312848"/>
                    <a:pt x="1108868" y="100824"/>
                    <a:pt x="1108868" y="30427"/>
                  </a:cubicBezTo>
                  <a:cubicBezTo>
                    <a:pt x="1108868" y="-39970"/>
                    <a:pt x="1101108" y="26547"/>
                    <a:pt x="1026692" y="81285"/>
                  </a:cubicBezTo>
                  <a:cubicBezTo>
                    <a:pt x="952276" y="136023"/>
                    <a:pt x="811620" y="249656"/>
                    <a:pt x="811620" y="249656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98" name="Graphic 263">
              <a:extLst>
                <a:ext uri="{FF2B5EF4-FFF2-40B4-BE49-F238E27FC236}">
                  <a16:creationId xmlns:a16="http://schemas.microsoft.com/office/drawing/2014/main" id="{A570746B-0CC2-EE44-AD8B-D3D47315E5BF}"/>
                </a:ext>
              </a:extLst>
            </p:cNvPr>
            <p:cNvGrpSpPr/>
            <p:nvPr/>
          </p:nvGrpSpPr>
          <p:grpSpPr>
            <a:xfrm>
              <a:off x="8044039" y="2278945"/>
              <a:ext cx="968378" cy="950996"/>
              <a:chOff x="8044039" y="2278945"/>
              <a:chExt cx="968378" cy="950996"/>
            </a:xfrm>
          </p:grpSpPr>
          <p:sp>
            <p:nvSpPr>
              <p:cNvPr id="399" name="Freeform 398">
                <a:extLst>
                  <a:ext uri="{FF2B5EF4-FFF2-40B4-BE49-F238E27FC236}">
                    <a16:creationId xmlns:a16="http://schemas.microsoft.com/office/drawing/2014/main" id="{1D63FEF4-2E59-1243-9FE6-2303B85ACFBE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00" name="Freeform 399">
                <a:extLst>
                  <a:ext uri="{FF2B5EF4-FFF2-40B4-BE49-F238E27FC236}">
                    <a16:creationId xmlns:a16="http://schemas.microsoft.com/office/drawing/2014/main" id="{157F1A95-6813-A548-B45C-A7C2599EB5D3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01" name="Freeform 400">
              <a:extLst>
                <a:ext uri="{FF2B5EF4-FFF2-40B4-BE49-F238E27FC236}">
                  <a16:creationId xmlns:a16="http://schemas.microsoft.com/office/drawing/2014/main" id="{E9A6D202-2EAC-2A43-8640-A0807AD3DC2C}"/>
                </a:ext>
              </a:extLst>
            </p:cNvPr>
            <p:cNvSpPr/>
            <p:nvPr/>
          </p:nvSpPr>
          <p:spPr>
            <a:xfrm>
              <a:off x="7232558" y="2278945"/>
              <a:ext cx="1785281" cy="1958956"/>
            </a:xfrm>
            <a:custGeom>
              <a:avLst/>
              <a:gdLst>
                <a:gd name="connsiteX0" fmla="*/ 811620 w 1785281"/>
                <a:gd name="connsiteY0" fmla="*/ 249656 h 1958956"/>
                <a:gd name="connsiteX1" fmla="*/ 792081 w 1785281"/>
                <a:gd name="connsiteY1" fmla="*/ 402091 h 1958956"/>
                <a:gd name="connsiteX2" fmla="*/ 561072 w 1785281"/>
                <a:gd name="connsiteY2" fmla="*/ 562564 h 1958956"/>
                <a:gd name="connsiteX3" fmla="*/ 279345 w 1785281"/>
                <a:gd name="connsiteY3" fmla="*/ 691718 h 1958956"/>
                <a:gd name="connsiteX4" fmla="*/ 228487 w 1785281"/>
                <a:gd name="connsiteY4" fmla="*/ 922588 h 1958956"/>
                <a:gd name="connsiteX5" fmla="*/ 71894 w 1785281"/>
                <a:gd name="connsiteY5" fmla="*/ 1173136 h 1958956"/>
                <a:gd name="connsiteX6" fmla="*/ 52355 w 1785281"/>
                <a:gd name="connsiteY6" fmla="*/ 1478006 h 1958956"/>
                <a:gd name="connsiteX7" fmla="*/ 310663 w 1785281"/>
                <a:gd name="connsiteY7" fmla="*/ 1353286 h 1958956"/>
                <a:gd name="connsiteX8" fmla="*/ 424158 w 1785281"/>
                <a:gd name="connsiteY8" fmla="*/ 1153735 h 1958956"/>
                <a:gd name="connsiteX9" fmla="*/ 478896 w 1785281"/>
                <a:gd name="connsiteY9" fmla="*/ 1615474 h 1958956"/>
                <a:gd name="connsiteX10" fmla="*/ 412379 w 1785281"/>
                <a:gd name="connsiteY10" fmla="*/ 1851056 h 1958956"/>
                <a:gd name="connsiteX11" fmla="*/ 502454 w 1785281"/>
                <a:gd name="connsiteY11" fmla="*/ 1937112 h 1958956"/>
                <a:gd name="connsiteX12" fmla="*/ 874257 w 1785281"/>
                <a:gd name="connsiteY12" fmla="*/ 1956790 h 1958956"/>
                <a:gd name="connsiteX13" fmla="*/ 1386993 w 1785281"/>
                <a:gd name="connsiteY13" fmla="*/ 1874476 h 1958956"/>
                <a:gd name="connsiteX14" fmla="*/ 1426072 w 1785281"/>
                <a:gd name="connsiteY14" fmla="*/ 1471354 h 1958956"/>
                <a:gd name="connsiteX15" fmla="*/ 1727478 w 1785281"/>
                <a:gd name="connsiteY15" fmla="*/ 1408856 h 1958956"/>
                <a:gd name="connsiteX16" fmla="*/ 1750897 w 1785281"/>
                <a:gd name="connsiteY16" fmla="*/ 794265 h 1958956"/>
                <a:gd name="connsiteX17" fmla="*/ 1492589 w 1785281"/>
                <a:gd name="connsiteY17" fmla="*/ 539976 h 1958956"/>
                <a:gd name="connsiteX18" fmla="*/ 1160004 w 1785281"/>
                <a:gd name="connsiteY18" fmla="*/ 355945 h 1958956"/>
                <a:gd name="connsiteX19" fmla="*/ 1108868 w 1785281"/>
                <a:gd name="connsiteY19" fmla="*/ 30427 h 1958956"/>
                <a:gd name="connsiteX20" fmla="*/ 1026692 w 1785281"/>
                <a:gd name="connsiteY20" fmla="*/ 81285 h 1958956"/>
                <a:gd name="connsiteX21" fmla="*/ 811620 w 1785281"/>
                <a:gd name="connsiteY21" fmla="*/ 249656 h 195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5281" h="1958956">
                  <a:moveTo>
                    <a:pt x="811620" y="249656"/>
                  </a:moveTo>
                  <a:cubicBezTo>
                    <a:pt x="811620" y="249656"/>
                    <a:pt x="819380" y="347492"/>
                    <a:pt x="792081" y="402091"/>
                  </a:cubicBezTo>
                  <a:cubicBezTo>
                    <a:pt x="764781" y="456691"/>
                    <a:pt x="655028" y="511706"/>
                    <a:pt x="561072" y="562564"/>
                  </a:cubicBezTo>
                  <a:cubicBezTo>
                    <a:pt x="467117" y="613422"/>
                    <a:pt x="334083" y="605662"/>
                    <a:pt x="279345" y="691718"/>
                  </a:cubicBezTo>
                  <a:cubicBezTo>
                    <a:pt x="224607" y="777775"/>
                    <a:pt x="228487" y="922588"/>
                    <a:pt x="228487" y="922588"/>
                  </a:cubicBezTo>
                  <a:cubicBezTo>
                    <a:pt x="228487" y="922588"/>
                    <a:pt x="142292" y="1055761"/>
                    <a:pt x="71894" y="1173136"/>
                  </a:cubicBezTo>
                  <a:cubicBezTo>
                    <a:pt x="1497" y="1290511"/>
                    <a:pt x="-37720" y="1411904"/>
                    <a:pt x="52355" y="1478006"/>
                  </a:cubicBezTo>
                  <a:cubicBezTo>
                    <a:pt x="142430" y="1544107"/>
                    <a:pt x="251906" y="1446687"/>
                    <a:pt x="310663" y="1353286"/>
                  </a:cubicBezTo>
                  <a:cubicBezTo>
                    <a:pt x="369420" y="1259885"/>
                    <a:pt x="424158" y="1153735"/>
                    <a:pt x="424158" y="1153735"/>
                  </a:cubicBezTo>
                  <a:cubicBezTo>
                    <a:pt x="424158" y="1153735"/>
                    <a:pt x="499128" y="1517223"/>
                    <a:pt x="478896" y="1615474"/>
                  </a:cubicBezTo>
                  <a:cubicBezTo>
                    <a:pt x="458664" y="1713726"/>
                    <a:pt x="412379" y="1807265"/>
                    <a:pt x="412379" y="1851056"/>
                  </a:cubicBezTo>
                  <a:cubicBezTo>
                    <a:pt x="412379" y="1894846"/>
                    <a:pt x="447577" y="1925472"/>
                    <a:pt x="502454" y="1937112"/>
                  </a:cubicBezTo>
                  <a:cubicBezTo>
                    <a:pt x="557331" y="1948753"/>
                    <a:pt x="745103" y="1964828"/>
                    <a:pt x="874257" y="1956790"/>
                  </a:cubicBezTo>
                  <a:cubicBezTo>
                    <a:pt x="1003411" y="1948753"/>
                    <a:pt x="1371334" y="1925472"/>
                    <a:pt x="1386993" y="1874476"/>
                  </a:cubicBezTo>
                  <a:cubicBezTo>
                    <a:pt x="1402653" y="1823479"/>
                    <a:pt x="1426072" y="1471354"/>
                    <a:pt x="1426072" y="1471354"/>
                  </a:cubicBezTo>
                  <a:cubicBezTo>
                    <a:pt x="1426072" y="1471354"/>
                    <a:pt x="1656942" y="1549650"/>
                    <a:pt x="1727478" y="1408856"/>
                  </a:cubicBezTo>
                  <a:cubicBezTo>
                    <a:pt x="1798014" y="1268061"/>
                    <a:pt x="1801755" y="951550"/>
                    <a:pt x="1750897" y="794265"/>
                  </a:cubicBezTo>
                  <a:cubicBezTo>
                    <a:pt x="1700039" y="636980"/>
                    <a:pt x="1570746" y="579055"/>
                    <a:pt x="1492589" y="539976"/>
                  </a:cubicBezTo>
                  <a:cubicBezTo>
                    <a:pt x="1414431" y="500897"/>
                    <a:pt x="1199082" y="399043"/>
                    <a:pt x="1160004" y="355945"/>
                  </a:cubicBezTo>
                  <a:cubicBezTo>
                    <a:pt x="1120925" y="312848"/>
                    <a:pt x="1108868" y="100824"/>
                    <a:pt x="1108868" y="30427"/>
                  </a:cubicBezTo>
                  <a:cubicBezTo>
                    <a:pt x="1108868" y="-39970"/>
                    <a:pt x="1101108" y="26547"/>
                    <a:pt x="1026692" y="81285"/>
                  </a:cubicBezTo>
                  <a:cubicBezTo>
                    <a:pt x="952276" y="136023"/>
                    <a:pt x="811620" y="249656"/>
                    <a:pt x="811620" y="249656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2" name="Freeform 401">
              <a:extLst>
                <a:ext uri="{FF2B5EF4-FFF2-40B4-BE49-F238E27FC236}">
                  <a16:creationId xmlns:a16="http://schemas.microsoft.com/office/drawing/2014/main" id="{9924012F-2826-8544-8BD8-8267BDA69898}"/>
                </a:ext>
              </a:extLst>
            </p:cNvPr>
            <p:cNvSpPr/>
            <p:nvPr/>
          </p:nvSpPr>
          <p:spPr>
            <a:xfrm>
              <a:off x="7775655" y="1491350"/>
              <a:ext cx="862990" cy="883545"/>
            </a:xfrm>
            <a:custGeom>
              <a:avLst/>
              <a:gdLst>
                <a:gd name="connsiteX0" fmla="*/ 816457 w 862990"/>
                <a:gd name="connsiteY0" fmla="*/ 579253 h 883545"/>
                <a:gd name="connsiteX1" fmla="*/ 832116 w 862990"/>
                <a:gd name="connsiteY1" fmla="*/ 348383 h 883545"/>
                <a:gd name="connsiteX2" fmla="*/ 722502 w 862990"/>
                <a:gd name="connsiteY2" fmla="*/ 250548 h 883545"/>
                <a:gd name="connsiteX3" fmla="*/ 628546 w 862990"/>
                <a:gd name="connsiteY3" fmla="*/ 105734 h 883545"/>
                <a:gd name="connsiteX4" fmla="*/ 464194 w 862990"/>
                <a:gd name="connsiteY4" fmla="*/ 105734 h 883545"/>
                <a:gd name="connsiteX5" fmla="*/ 276283 w 862990"/>
                <a:gd name="connsiteY5" fmla="*/ 0 h 883545"/>
                <a:gd name="connsiteX6" fmla="*/ 147129 w 862990"/>
                <a:gd name="connsiteY6" fmla="*/ 187911 h 883545"/>
                <a:gd name="connsiteX7" fmla="*/ 115117 w 862990"/>
                <a:gd name="connsiteY7" fmla="*/ 203293 h 883545"/>
                <a:gd name="connsiteX8" fmla="*/ 96271 w 862990"/>
                <a:gd name="connsiteY8" fmla="*/ 187911 h 883545"/>
                <a:gd name="connsiteX9" fmla="*/ 155027 w 862990"/>
                <a:gd name="connsiteY9" fmla="*/ 93955 h 883545"/>
                <a:gd name="connsiteX10" fmla="*/ 64952 w 862990"/>
                <a:gd name="connsiteY10" fmla="*/ 31319 h 883545"/>
                <a:gd name="connsiteX11" fmla="*/ 61072 w 862990"/>
                <a:gd name="connsiteY11" fmla="*/ 121394 h 883545"/>
                <a:gd name="connsiteX12" fmla="*/ 25319 w 862990"/>
                <a:gd name="connsiteY12" fmla="*/ 337020 h 883545"/>
                <a:gd name="connsiteX13" fmla="*/ 134934 w 862990"/>
                <a:gd name="connsiteY13" fmla="*/ 372219 h 883545"/>
                <a:gd name="connsiteX14" fmla="*/ 261455 w 862990"/>
                <a:gd name="connsiteY14" fmla="*/ 427650 h 883545"/>
                <a:gd name="connsiteX15" fmla="*/ 436617 w 862990"/>
                <a:gd name="connsiteY15" fmla="*/ 522991 h 883545"/>
                <a:gd name="connsiteX16" fmla="*/ 569374 w 862990"/>
                <a:gd name="connsiteY16" fmla="*/ 708962 h 883545"/>
                <a:gd name="connsiteX17" fmla="*/ 541658 w 862990"/>
                <a:gd name="connsiteY17" fmla="*/ 849895 h 883545"/>
                <a:gd name="connsiteX18" fmla="*/ 639494 w 862990"/>
                <a:gd name="connsiteY18" fmla="*/ 881213 h 883545"/>
                <a:gd name="connsiteX19" fmla="*/ 717790 w 862990"/>
                <a:gd name="connsiteY19" fmla="*/ 822456 h 883545"/>
                <a:gd name="connsiteX20" fmla="*/ 835165 w 862990"/>
                <a:gd name="connsiteY20" fmla="*/ 720741 h 883545"/>
                <a:gd name="connsiteX21" fmla="*/ 816457 w 862990"/>
                <a:gd name="connsiteY21" fmla="*/ 579253 h 8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62990" h="883545">
                  <a:moveTo>
                    <a:pt x="816457" y="579253"/>
                  </a:moveTo>
                  <a:cubicBezTo>
                    <a:pt x="847776" y="520635"/>
                    <a:pt x="894753" y="418781"/>
                    <a:pt x="832116" y="348383"/>
                  </a:cubicBezTo>
                  <a:cubicBezTo>
                    <a:pt x="769480" y="277986"/>
                    <a:pt x="730401" y="320668"/>
                    <a:pt x="722502" y="250548"/>
                  </a:cubicBezTo>
                  <a:cubicBezTo>
                    <a:pt x="714603" y="180428"/>
                    <a:pt x="699082" y="105734"/>
                    <a:pt x="628546" y="105734"/>
                  </a:cubicBezTo>
                  <a:cubicBezTo>
                    <a:pt x="558010" y="105734"/>
                    <a:pt x="507291" y="133450"/>
                    <a:pt x="464194" y="105734"/>
                  </a:cubicBezTo>
                  <a:cubicBezTo>
                    <a:pt x="421096" y="78019"/>
                    <a:pt x="385897" y="0"/>
                    <a:pt x="276283" y="0"/>
                  </a:cubicBezTo>
                  <a:cubicBezTo>
                    <a:pt x="166668" y="0"/>
                    <a:pt x="166807" y="168371"/>
                    <a:pt x="147129" y="187911"/>
                  </a:cubicBezTo>
                  <a:cubicBezTo>
                    <a:pt x="137456" y="194895"/>
                    <a:pt x="126619" y="200106"/>
                    <a:pt x="115117" y="203293"/>
                  </a:cubicBezTo>
                  <a:cubicBezTo>
                    <a:pt x="106858" y="201228"/>
                    <a:pt x="99943" y="195588"/>
                    <a:pt x="96271" y="187911"/>
                  </a:cubicBezTo>
                  <a:cubicBezTo>
                    <a:pt x="76731" y="148832"/>
                    <a:pt x="131469" y="152712"/>
                    <a:pt x="155027" y="93955"/>
                  </a:cubicBezTo>
                  <a:cubicBezTo>
                    <a:pt x="178586" y="35199"/>
                    <a:pt x="111930" y="-3880"/>
                    <a:pt x="64952" y="31319"/>
                  </a:cubicBezTo>
                  <a:cubicBezTo>
                    <a:pt x="17975" y="66517"/>
                    <a:pt x="115810" y="62637"/>
                    <a:pt x="61072" y="121394"/>
                  </a:cubicBezTo>
                  <a:cubicBezTo>
                    <a:pt x="6334" y="180151"/>
                    <a:pt x="-24984" y="250548"/>
                    <a:pt x="25319" y="337020"/>
                  </a:cubicBezTo>
                  <a:cubicBezTo>
                    <a:pt x="75623" y="423492"/>
                    <a:pt x="134934" y="372219"/>
                    <a:pt x="134934" y="372219"/>
                  </a:cubicBezTo>
                  <a:cubicBezTo>
                    <a:pt x="146574" y="364458"/>
                    <a:pt x="157106" y="408526"/>
                    <a:pt x="261455" y="427650"/>
                  </a:cubicBezTo>
                  <a:cubicBezTo>
                    <a:pt x="360815" y="445803"/>
                    <a:pt x="428718" y="413792"/>
                    <a:pt x="436617" y="522991"/>
                  </a:cubicBezTo>
                  <a:cubicBezTo>
                    <a:pt x="444516" y="632190"/>
                    <a:pt x="541935" y="693302"/>
                    <a:pt x="569374" y="708962"/>
                  </a:cubicBezTo>
                  <a:cubicBezTo>
                    <a:pt x="596812" y="724621"/>
                    <a:pt x="526276" y="810816"/>
                    <a:pt x="541658" y="849895"/>
                  </a:cubicBezTo>
                  <a:cubicBezTo>
                    <a:pt x="557040" y="888974"/>
                    <a:pt x="608175" y="885093"/>
                    <a:pt x="639494" y="881213"/>
                  </a:cubicBezTo>
                  <a:cubicBezTo>
                    <a:pt x="670812" y="877333"/>
                    <a:pt x="651273" y="830355"/>
                    <a:pt x="717790" y="822456"/>
                  </a:cubicBezTo>
                  <a:cubicBezTo>
                    <a:pt x="784307" y="814558"/>
                    <a:pt x="807727" y="794741"/>
                    <a:pt x="835165" y="720741"/>
                  </a:cubicBezTo>
                  <a:cubicBezTo>
                    <a:pt x="862604" y="646740"/>
                    <a:pt x="785138" y="638010"/>
                    <a:pt x="816457" y="579253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25C2D47C-643F-EC45-ABF6-793A261C562D}"/>
                </a:ext>
              </a:extLst>
            </p:cNvPr>
            <p:cNvSpPr/>
            <p:nvPr/>
          </p:nvSpPr>
          <p:spPr>
            <a:xfrm>
              <a:off x="8578670" y="1956554"/>
              <a:ext cx="33812" cy="8923"/>
            </a:xfrm>
            <a:custGeom>
              <a:avLst/>
              <a:gdLst>
                <a:gd name="connsiteX0" fmla="*/ 0 w 33812"/>
                <a:gd name="connsiteY0" fmla="*/ 8592 h 8923"/>
                <a:gd name="connsiteX1" fmla="*/ 33813 w 33812"/>
                <a:gd name="connsiteY1" fmla="*/ 0 h 8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12" h="8923">
                  <a:moveTo>
                    <a:pt x="0" y="8592"/>
                  </a:moveTo>
                  <a:cubicBezTo>
                    <a:pt x="11945" y="9991"/>
                    <a:pt x="23988" y="6929"/>
                    <a:pt x="33813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49D5DB85-B13F-0C4D-8EE8-86C2376935B1}"/>
                </a:ext>
              </a:extLst>
            </p:cNvPr>
            <p:cNvSpPr/>
            <p:nvPr/>
          </p:nvSpPr>
          <p:spPr>
            <a:xfrm>
              <a:off x="8338239" y="1784790"/>
              <a:ext cx="202045" cy="161508"/>
            </a:xfrm>
            <a:custGeom>
              <a:avLst/>
              <a:gdLst>
                <a:gd name="connsiteX0" fmla="*/ 0 w 202045"/>
                <a:gd name="connsiteY0" fmla="*/ 20992 h 161508"/>
                <a:gd name="connsiteX1" fmla="*/ 109753 w 202045"/>
                <a:gd name="connsiteY1" fmla="*/ 34849 h 161508"/>
                <a:gd name="connsiteX2" fmla="*/ 202046 w 202045"/>
                <a:gd name="connsiteY2" fmla="*/ 161509 h 161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045" h="161508">
                  <a:moveTo>
                    <a:pt x="0" y="20992"/>
                  </a:moveTo>
                  <a:cubicBezTo>
                    <a:pt x="0" y="20992"/>
                    <a:pt x="69289" y="-34439"/>
                    <a:pt x="109753" y="34849"/>
                  </a:cubicBezTo>
                  <a:cubicBezTo>
                    <a:pt x="134559" y="76422"/>
                    <a:pt x="166847" y="131853"/>
                    <a:pt x="202046" y="161509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BD972A5F-A680-5C44-9026-996F4BECB370}"/>
                </a:ext>
              </a:extLst>
            </p:cNvPr>
            <p:cNvSpPr/>
            <p:nvPr/>
          </p:nvSpPr>
          <p:spPr>
            <a:xfrm>
              <a:off x="8304010" y="1989253"/>
              <a:ext cx="253596" cy="56960"/>
            </a:xfrm>
            <a:custGeom>
              <a:avLst/>
              <a:gdLst>
                <a:gd name="connsiteX0" fmla="*/ 0 w 253596"/>
                <a:gd name="connsiteY0" fmla="*/ 8458 h 56960"/>
                <a:gd name="connsiteX1" fmla="*/ 130263 w 253596"/>
                <a:gd name="connsiteY1" fmla="*/ 1529 h 56960"/>
                <a:gd name="connsiteX2" fmla="*/ 253597 w 253596"/>
                <a:gd name="connsiteY2" fmla="*/ 56960 h 5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96" h="56960">
                  <a:moveTo>
                    <a:pt x="0" y="8458"/>
                  </a:moveTo>
                  <a:cubicBezTo>
                    <a:pt x="42932" y="435"/>
                    <a:pt x="86722" y="-1893"/>
                    <a:pt x="130263" y="1529"/>
                  </a:cubicBezTo>
                  <a:cubicBezTo>
                    <a:pt x="191930" y="8458"/>
                    <a:pt x="185694" y="56960"/>
                    <a:pt x="253597" y="5696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6" name="Freeform 405">
              <a:extLst>
                <a:ext uri="{FF2B5EF4-FFF2-40B4-BE49-F238E27FC236}">
                  <a16:creationId xmlns:a16="http://schemas.microsoft.com/office/drawing/2014/main" id="{0CC884F9-DE60-C54A-B6D1-76D5A266BACB}"/>
                </a:ext>
              </a:extLst>
            </p:cNvPr>
            <p:cNvSpPr/>
            <p:nvPr/>
          </p:nvSpPr>
          <p:spPr>
            <a:xfrm>
              <a:off x="8017848" y="1737879"/>
              <a:ext cx="19400" cy="19123"/>
            </a:xfrm>
            <a:custGeom>
              <a:avLst/>
              <a:gdLst>
                <a:gd name="connsiteX0" fmla="*/ 0 w 19400"/>
                <a:gd name="connsiteY0" fmla="*/ 0 h 19123"/>
                <a:gd name="connsiteX1" fmla="*/ 19401 w 19400"/>
                <a:gd name="connsiteY1" fmla="*/ 19124 h 1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00" h="19123">
                  <a:moveTo>
                    <a:pt x="0" y="0"/>
                  </a:moveTo>
                  <a:cubicBezTo>
                    <a:pt x="5765" y="7040"/>
                    <a:pt x="12278" y="13456"/>
                    <a:pt x="19401" y="19124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7" name="Freeform 406">
              <a:extLst>
                <a:ext uri="{FF2B5EF4-FFF2-40B4-BE49-F238E27FC236}">
                  <a16:creationId xmlns:a16="http://schemas.microsoft.com/office/drawing/2014/main" id="{F252B6E2-0A1E-FB4B-917C-AFAF0320A09D}"/>
                </a:ext>
              </a:extLst>
            </p:cNvPr>
            <p:cNvSpPr/>
            <p:nvPr/>
          </p:nvSpPr>
          <p:spPr>
            <a:xfrm>
              <a:off x="7994450" y="1589740"/>
              <a:ext cx="306789" cy="170148"/>
            </a:xfrm>
            <a:custGeom>
              <a:avLst/>
              <a:gdLst>
                <a:gd name="connsiteX0" fmla="*/ 306789 w 306789"/>
                <a:gd name="connsiteY0" fmla="*/ 148831 h 170148"/>
                <a:gd name="connsiteX1" fmla="*/ 220455 w 306789"/>
                <a:gd name="connsiteY1" fmla="*/ 126936 h 170148"/>
                <a:gd name="connsiteX2" fmla="*/ 26447 w 306789"/>
                <a:gd name="connsiteY2" fmla="*/ 31179 h 170148"/>
                <a:gd name="connsiteX3" fmla="*/ 394 w 306789"/>
                <a:gd name="connsiteY3" fmla="*/ 98389 h 17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89" h="170148">
                  <a:moveTo>
                    <a:pt x="306789" y="148831"/>
                  </a:moveTo>
                  <a:cubicBezTo>
                    <a:pt x="306789" y="148831"/>
                    <a:pt x="289051" y="209112"/>
                    <a:pt x="220455" y="126936"/>
                  </a:cubicBezTo>
                  <a:cubicBezTo>
                    <a:pt x="151860" y="44760"/>
                    <a:pt x="104327" y="-50443"/>
                    <a:pt x="26447" y="31179"/>
                  </a:cubicBezTo>
                  <a:cubicBezTo>
                    <a:pt x="7545" y="48155"/>
                    <a:pt x="-2127" y="73113"/>
                    <a:pt x="394" y="98389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15563BF5-6835-6C4B-9C1D-155D572478F0}"/>
                </a:ext>
              </a:extLst>
            </p:cNvPr>
            <p:cNvSpPr/>
            <p:nvPr/>
          </p:nvSpPr>
          <p:spPr>
            <a:xfrm>
              <a:off x="7830907" y="1716676"/>
              <a:ext cx="13857" cy="44206"/>
            </a:xfrm>
            <a:custGeom>
              <a:avLst/>
              <a:gdLst>
                <a:gd name="connsiteX0" fmla="*/ 13858 w 13857"/>
                <a:gd name="connsiteY0" fmla="*/ 44206 h 44206"/>
                <a:gd name="connsiteX1" fmla="*/ 0 w 13857"/>
                <a:gd name="connsiteY1" fmla="*/ 0 h 44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857" h="44206">
                  <a:moveTo>
                    <a:pt x="13858" y="44206"/>
                  </a:moveTo>
                  <a:cubicBezTo>
                    <a:pt x="7095" y="30238"/>
                    <a:pt x="2425" y="15340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9" name="Freeform 408">
              <a:extLst>
                <a:ext uri="{FF2B5EF4-FFF2-40B4-BE49-F238E27FC236}">
                  <a16:creationId xmlns:a16="http://schemas.microsoft.com/office/drawing/2014/main" id="{87CC9FAE-EFA4-3C49-8976-2817F84E6DB1}"/>
                </a:ext>
              </a:extLst>
            </p:cNvPr>
            <p:cNvSpPr/>
            <p:nvPr/>
          </p:nvSpPr>
          <p:spPr>
            <a:xfrm>
              <a:off x="7860840" y="1785411"/>
              <a:ext cx="107258" cy="41334"/>
            </a:xfrm>
            <a:custGeom>
              <a:avLst/>
              <a:gdLst>
                <a:gd name="connsiteX0" fmla="*/ 107259 w 107258"/>
                <a:gd name="connsiteY0" fmla="*/ 40880 h 41334"/>
                <a:gd name="connsiteX1" fmla="*/ 0 w 107258"/>
                <a:gd name="connsiteY1" fmla="*/ 0 h 4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258" h="41334">
                  <a:moveTo>
                    <a:pt x="107259" y="40880"/>
                  </a:moveTo>
                  <a:cubicBezTo>
                    <a:pt x="107259" y="40880"/>
                    <a:pt x="41434" y="48641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0" name="Freeform 409">
              <a:extLst>
                <a:ext uri="{FF2B5EF4-FFF2-40B4-BE49-F238E27FC236}">
                  <a16:creationId xmlns:a16="http://schemas.microsoft.com/office/drawing/2014/main" id="{C54CF197-E4B5-B94A-B5B6-4A7430156755}"/>
                </a:ext>
              </a:extLst>
            </p:cNvPr>
            <p:cNvSpPr/>
            <p:nvPr/>
          </p:nvSpPr>
          <p:spPr>
            <a:xfrm>
              <a:off x="7394389" y="2669950"/>
              <a:ext cx="1623394" cy="1567951"/>
            </a:xfrm>
            <a:custGeom>
              <a:avLst/>
              <a:gdLst>
                <a:gd name="connsiteX0" fmla="*/ 1330758 w 1623394"/>
                <a:gd name="connsiteY0" fmla="*/ 148278 h 1567951"/>
                <a:gd name="connsiteX1" fmla="*/ 1046259 w 1623394"/>
                <a:gd name="connsiteY1" fmla="*/ 0 h 1567951"/>
                <a:gd name="connsiteX2" fmla="*/ 790722 w 1623394"/>
                <a:gd name="connsiteY2" fmla="*/ 257754 h 1567951"/>
                <a:gd name="connsiteX3" fmla="*/ 596714 w 1623394"/>
                <a:gd name="connsiteY3" fmla="*/ 51966 h 1567951"/>
                <a:gd name="connsiteX4" fmla="*/ 399795 w 1623394"/>
                <a:gd name="connsiteY4" fmla="*/ 171697 h 1567951"/>
                <a:gd name="connsiteX5" fmla="*/ 118068 w 1623394"/>
                <a:gd name="connsiteY5" fmla="*/ 300851 h 1567951"/>
                <a:gd name="connsiteX6" fmla="*/ 67210 w 1623394"/>
                <a:gd name="connsiteY6" fmla="*/ 531721 h 1567951"/>
                <a:gd name="connsiteX7" fmla="*/ 0 w 1623394"/>
                <a:gd name="connsiteY7" fmla="*/ 637317 h 1567951"/>
                <a:gd name="connsiteX8" fmla="*/ 263297 w 1623394"/>
                <a:gd name="connsiteY8" fmla="*/ 762730 h 1567951"/>
                <a:gd name="connsiteX9" fmla="*/ 317065 w 1623394"/>
                <a:gd name="connsiteY9" fmla="*/ 1224469 h 1567951"/>
                <a:gd name="connsiteX10" fmla="*/ 250548 w 1623394"/>
                <a:gd name="connsiteY10" fmla="*/ 1460051 h 1567951"/>
                <a:gd name="connsiteX11" fmla="*/ 340623 w 1623394"/>
                <a:gd name="connsiteY11" fmla="*/ 1546107 h 1567951"/>
                <a:gd name="connsiteX12" fmla="*/ 712426 w 1623394"/>
                <a:gd name="connsiteY12" fmla="*/ 1565785 h 1567951"/>
                <a:gd name="connsiteX13" fmla="*/ 1225162 w 1623394"/>
                <a:gd name="connsiteY13" fmla="*/ 1483470 h 1567951"/>
                <a:gd name="connsiteX14" fmla="*/ 1264241 w 1623394"/>
                <a:gd name="connsiteY14" fmla="*/ 1080349 h 1567951"/>
                <a:gd name="connsiteX15" fmla="*/ 1240822 w 1623394"/>
                <a:gd name="connsiteY15" fmla="*/ 771183 h 1567951"/>
                <a:gd name="connsiteX16" fmla="*/ 1619969 w 1623394"/>
                <a:gd name="connsiteY16" fmla="*/ 771183 h 1567951"/>
                <a:gd name="connsiteX17" fmla="*/ 1589066 w 1623394"/>
                <a:gd name="connsiteY17" fmla="*/ 403122 h 1567951"/>
                <a:gd name="connsiteX18" fmla="*/ 1330758 w 1623394"/>
                <a:gd name="connsiteY18" fmla="*/ 148278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23394" h="1567951">
                  <a:moveTo>
                    <a:pt x="1330758" y="148278"/>
                  </a:moveTo>
                  <a:cubicBezTo>
                    <a:pt x="1269784" y="117652"/>
                    <a:pt x="1125386" y="49056"/>
                    <a:pt x="1046259" y="0"/>
                  </a:cubicBezTo>
                  <a:cubicBezTo>
                    <a:pt x="1020206" y="78158"/>
                    <a:pt x="943712" y="257754"/>
                    <a:pt x="790722" y="257754"/>
                  </a:cubicBezTo>
                  <a:cubicBezTo>
                    <a:pt x="649651" y="257754"/>
                    <a:pt x="608216" y="125828"/>
                    <a:pt x="596714" y="51966"/>
                  </a:cubicBezTo>
                  <a:cubicBezTo>
                    <a:pt x="549875" y="93540"/>
                    <a:pt x="470470" y="133450"/>
                    <a:pt x="399795" y="171697"/>
                  </a:cubicBezTo>
                  <a:cubicBezTo>
                    <a:pt x="305979" y="222555"/>
                    <a:pt x="172806" y="214795"/>
                    <a:pt x="118068" y="300851"/>
                  </a:cubicBezTo>
                  <a:cubicBezTo>
                    <a:pt x="63330" y="386908"/>
                    <a:pt x="67210" y="531721"/>
                    <a:pt x="67210" y="531721"/>
                  </a:cubicBezTo>
                  <a:cubicBezTo>
                    <a:pt x="67210" y="531721"/>
                    <a:pt x="38109" y="576759"/>
                    <a:pt x="0" y="637317"/>
                  </a:cubicBezTo>
                  <a:cubicBezTo>
                    <a:pt x="158117" y="629418"/>
                    <a:pt x="263297" y="762730"/>
                    <a:pt x="263297" y="762730"/>
                  </a:cubicBezTo>
                  <a:cubicBezTo>
                    <a:pt x="263297" y="762730"/>
                    <a:pt x="337297" y="1126218"/>
                    <a:pt x="317065" y="1224469"/>
                  </a:cubicBezTo>
                  <a:cubicBezTo>
                    <a:pt x="296833" y="1322721"/>
                    <a:pt x="250548" y="1416260"/>
                    <a:pt x="250548" y="1460051"/>
                  </a:cubicBezTo>
                  <a:cubicBezTo>
                    <a:pt x="250548" y="1503841"/>
                    <a:pt x="285746" y="1534467"/>
                    <a:pt x="340623" y="1546107"/>
                  </a:cubicBezTo>
                  <a:cubicBezTo>
                    <a:pt x="395500" y="1557748"/>
                    <a:pt x="583272" y="1573823"/>
                    <a:pt x="712426" y="1565785"/>
                  </a:cubicBezTo>
                  <a:cubicBezTo>
                    <a:pt x="841580" y="1557748"/>
                    <a:pt x="1209503" y="1534467"/>
                    <a:pt x="1225162" y="1483470"/>
                  </a:cubicBezTo>
                  <a:cubicBezTo>
                    <a:pt x="1240822" y="1432474"/>
                    <a:pt x="1264241" y="1080349"/>
                    <a:pt x="1264241" y="1080349"/>
                  </a:cubicBezTo>
                  <a:lnTo>
                    <a:pt x="1240822" y="771183"/>
                  </a:lnTo>
                  <a:cubicBezTo>
                    <a:pt x="1437463" y="641197"/>
                    <a:pt x="1574931" y="732243"/>
                    <a:pt x="1619969" y="771183"/>
                  </a:cubicBezTo>
                  <a:cubicBezTo>
                    <a:pt x="1629669" y="638287"/>
                    <a:pt x="1618583" y="494028"/>
                    <a:pt x="1589066" y="403122"/>
                  </a:cubicBezTo>
                  <a:cubicBezTo>
                    <a:pt x="1538208" y="246113"/>
                    <a:pt x="1409054" y="187357"/>
                    <a:pt x="1330758" y="148278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11" name="Graphic 263">
              <a:extLst>
                <a:ext uri="{FF2B5EF4-FFF2-40B4-BE49-F238E27FC236}">
                  <a16:creationId xmlns:a16="http://schemas.microsoft.com/office/drawing/2014/main" id="{6F0F52C6-EA90-174E-B62F-5BD6C1D2CB92}"/>
                </a:ext>
              </a:extLst>
            </p:cNvPr>
            <p:cNvGrpSpPr/>
            <p:nvPr/>
          </p:nvGrpSpPr>
          <p:grpSpPr>
            <a:xfrm>
              <a:off x="7711176" y="2278945"/>
              <a:ext cx="1301241" cy="1873782"/>
              <a:chOff x="7711176" y="2278945"/>
              <a:chExt cx="1301241" cy="1873782"/>
            </a:xfrm>
            <a:solidFill>
              <a:srgbClr val="000000">
                <a:alpha val="15000"/>
              </a:srgbClr>
            </a:solidFill>
          </p:grpSpPr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3A372D4C-F5B2-C84D-8FDD-1566561A2209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73966CE3-2D58-4540-AA2B-9585697E1DBE}"/>
                  </a:ext>
                </a:extLst>
              </p:cNvPr>
              <p:cNvSpPr/>
              <p:nvPr/>
            </p:nvSpPr>
            <p:spPr>
              <a:xfrm>
                <a:off x="8088799" y="2826126"/>
                <a:ext cx="360301" cy="181075"/>
              </a:xfrm>
              <a:custGeom>
                <a:avLst/>
                <a:gdLst>
                  <a:gd name="connsiteX0" fmla="*/ 360301 w 360301"/>
                  <a:gd name="connsiteY0" fmla="*/ 0 h 181075"/>
                  <a:gd name="connsiteX1" fmla="*/ 194008 w 360301"/>
                  <a:gd name="connsiteY1" fmla="*/ 143012 h 181075"/>
                  <a:gd name="connsiteX2" fmla="*/ 0 w 360301"/>
                  <a:gd name="connsiteY2" fmla="*/ 154514 h 181075"/>
                  <a:gd name="connsiteX3" fmla="*/ 200244 w 360301"/>
                  <a:gd name="connsiteY3" fmla="*/ 171697 h 181075"/>
                  <a:gd name="connsiteX4" fmla="*/ 360301 w 360301"/>
                  <a:gd name="connsiteY4" fmla="*/ 0 h 181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301" h="181075">
                    <a:moveTo>
                      <a:pt x="360301" y="0"/>
                    </a:moveTo>
                    <a:cubicBezTo>
                      <a:pt x="360301" y="0"/>
                      <a:pt x="303069" y="108645"/>
                      <a:pt x="194008" y="143012"/>
                    </a:cubicBezTo>
                    <a:cubicBezTo>
                      <a:pt x="131441" y="163618"/>
                      <a:pt x="64577" y="167582"/>
                      <a:pt x="0" y="154514"/>
                    </a:cubicBezTo>
                    <a:cubicBezTo>
                      <a:pt x="0" y="154514"/>
                      <a:pt x="80098" y="200244"/>
                      <a:pt x="200244" y="171697"/>
                    </a:cubicBezTo>
                    <a:cubicBezTo>
                      <a:pt x="320391" y="143150"/>
                      <a:pt x="360301" y="0"/>
                      <a:pt x="360301" y="0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70D82C86-97CA-5D48-B2D6-C63525013223}"/>
                  </a:ext>
                </a:extLst>
              </p:cNvPr>
              <p:cNvSpPr/>
              <p:nvPr/>
            </p:nvSpPr>
            <p:spPr>
              <a:xfrm>
                <a:off x="7711176" y="3354478"/>
                <a:ext cx="950085" cy="798249"/>
              </a:xfrm>
              <a:custGeom>
                <a:avLst/>
                <a:gdLst>
                  <a:gd name="connsiteX0" fmla="*/ 898119 w 950085"/>
                  <a:gd name="connsiteY0" fmla="*/ 9190 h 798249"/>
                  <a:gd name="connsiteX1" fmla="*/ 835206 w 950085"/>
                  <a:gd name="connsiteY1" fmla="*/ 237981 h 798249"/>
                  <a:gd name="connsiteX2" fmla="*/ 463402 w 950085"/>
                  <a:gd name="connsiteY2" fmla="*/ 300895 h 798249"/>
                  <a:gd name="connsiteX3" fmla="*/ 217428 w 950085"/>
                  <a:gd name="connsiteY3" fmla="*/ 180749 h 798249"/>
                  <a:gd name="connsiteX4" fmla="*/ 0 w 950085"/>
                  <a:gd name="connsiteY4" fmla="*/ 352446 h 798249"/>
                  <a:gd name="connsiteX5" fmla="*/ 5682 w 950085"/>
                  <a:gd name="connsiteY5" fmla="*/ 455409 h 798249"/>
                  <a:gd name="connsiteX6" fmla="*/ 251656 w 950085"/>
                  <a:gd name="connsiteY6" fmla="*/ 335263 h 798249"/>
                  <a:gd name="connsiteX7" fmla="*/ 600594 w 950085"/>
                  <a:gd name="connsiteY7" fmla="*/ 552552 h 798249"/>
                  <a:gd name="connsiteX8" fmla="*/ 612096 w 950085"/>
                  <a:gd name="connsiteY8" fmla="*/ 701384 h 798249"/>
                  <a:gd name="connsiteX9" fmla="*/ 383305 w 950085"/>
                  <a:gd name="connsiteY9" fmla="*/ 787163 h 798249"/>
                  <a:gd name="connsiteX10" fmla="*/ 646602 w 950085"/>
                  <a:gd name="connsiteY10" fmla="*/ 729931 h 798249"/>
                  <a:gd name="connsiteX11" fmla="*/ 686651 w 950085"/>
                  <a:gd name="connsiteY11" fmla="*/ 752796 h 798249"/>
                  <a:gd name="connsiteX12" fmla="*/ 903940 w 950085"/>
                  <a:gd name="connsiteY12" fmla="*/ 752796 h 798249"/>
                  <a:gd name="connsiteX13" fmla="*/ 908513 w 950085"/>
                  <a:gd name="connsiteY13" fmla="*/ 798250 h 798249"/>
                  <a:gd name="connsiteX14" fmla="*/ 950086 w 950085"/>
                  <a:gd name="connsiteY14" fmla="*/ 518323 h 798249"/>
                  <a:gd name="connsiteX15" fmla="*/ 938584 w 950085"/>
                  <a:gd name="connsiteY15" fmla="*/ 180749 h 798249"/>
                  <a:gd name="connsiteX16" fmla="*/ 898119 w 950085"/>
                  <a:gd name="connsiteY16" fmla="*/ 9190 h 798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50085" h="798249">
                    <a:moveTo>
                      <a:pt x="898119" y="9190"/>
                    </a:moveTo>
                    <a:cubicBezTo>
                      <a:pt x="898119" y="9190"/>
                      <a:pt x="903801" y="192251"/>
                      <a:pt x="835206" y="237981"/>
                    </a:cubicBezTo>
                    <a:cubicBezTo>
                      <a:pt x="766610" y="283712"/>
                      <a:pt x="549182" y="323761"/>
                      <a:pt x="463402" y="300895"/>
                    </a:cubicBezTo>
                    <a:cubicBezTo>
                      <a:pt x="377623" y="278030"/>
                      <a:pt x="297110" y="157884"/>
                      <a:pt x="217428" y="180749"/>
                    </a:cubicBezTo>
                    <a:cubicBezTo>
                      <a:pt x="137746" y="203614"/>
                      <a:pt x="0" y="352446"/>
                      <a:pt x="0" y="352446"/>
                    </a:cubicBezTo>
                    <a:lnTo>
                      <a:pt x="5682" y="455409"/>
                    </a:lnTo>
                    <a:lnTo>
                      <a:pt x="251656" y="335263"/>
                    </a:lnTo>
                    <a:cubicBezTo>
                      <a:pt x="251656" y="335263"/>
                      <a:pt x="417949" y="432267"/>
                      <a:pt x="600594" y="552552"/>
                    </a:cubicBezTo>
                    <a:cubicBezTo>
                      <a:pt x="783239" y="672837"/>
                      <a:pt x="612096" y="701384"/>
                      <a:pt x="612096" y="701384"/>
                    </a:cubicBezTo>
                    <a:lnTo>
                      <a:pt x="383305" y="787163"/>
                    </a:lnTo>
                    <a:cubicBezTo>
                      <a:pt x="383305" y="787163"/>
                      <a:pt x="531998" y="729931"/>
                      <a:pt x="646602" y="729931"/>
                    </a:cubicBezTo>
                    <a:cubicBezTo>
                      <a:pt x="761205" y="729931"/>
                      <a:pt x="686651" y="752796"/>
                      <a:pt x="686651" y="752796"/>
                    </a:cubicBezTo>
                    <a:lnTo>
                      <a:pt x="903940" y="752796"/>
                    </a:lnTo>
                    <a:lnTo>
                      <a:pt x="908513" y="798250"/>
                    </a:lnTo>
                    <a:lnTo>
                      <a:pt x="950086" y="518323"/>
                    </a:lnTo>
                    <a:lnTo>
                      <a:pt x="938584" y="180749"/>
                    </a:lnTo>
                    <a:cubicBezTo>
                      <a:pt x="938584" y="180749"/>
                      <a:pt x="926805" y="-48042"/>
                      <a:pt x="898119" y="9190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15" name="Freeform 414">
              <a:extLst>
                <a:ext uri="{FF2B5EF4-FFF2-40B4-BE49-F238E27FC236}">
                  <a16:creationId xmlns:a16="http://schemas.microsoft.com/office/drawing/2014/main" id="{70D74E1E-D634-A046-A58D-683B6546E00E}"/>
                </a:ext>
              </a:extLst>
            </p:cNvPr>
            <p:cNvSpPr/>
            <p:nvPr/>
          </p:nvSpPr>
          <p:spPr>
            <a:xfrm>
              <a:off x="7394389" y="2669950"/>
              <a:ext cx="1623394" cy="1567951"/>
            </a:xfrm>
            <a:custGeom>
              <a:avLst/>
              <a:gdLst>
                <a:gd name="connsiteX0" fmla="*/ 1330758 w 1623394"/>
                <a:gd name="connsiteY0" fmla="*/ 148278 h 1567951"/>
                <a:gd name="connsiteX1" fmla="*/ 1046259 w 1623394"/>
                <a:gd name="connsiteY1" fmla="*/ 0 h 1567951"/>
                <a:gd name="connsiteX2" fmla="*/ 790722 w 1623394"/>
                <a:gd name="connsiteY2" fmla="*/ 257754 h 1567951"/>
                <a:gd name="connsiteX3" fmla="*/ 596714 w 1623394"/>
                <a:gd name="connsiteY3" fmla="*/ 51966 h 1567951"/>
                <a:gd name="connsiteX4" fmla="*/ 399795 w 1623394"/>
                <a:gd name="connsiteY4" fmla="*/ 171697 h 1567951"/>
                <a:gd name="connsiteX5" fmla="*/ 118068 w 1623394"/>
                <a:gd name="connsiteY5" fmla="*/ 300851 h 1567951"/>
                <a:gd name="connsiteX6" fmla="*/ 67210 w 1623394"/>
                <a:gd name="connsiteY6" fmla="*/ 531721 h 1567951"/>
                <a:gd name="connsiteX7" fmla="*/ 0 w 1623394"/>
                <a:gd name="connsiteY7" fmla="*/ 637317 h 1567951"/>
                <a:gd name="connsiteX8" fmla="*/ 263297 w 1623394"/>
                <a:gd name="connsiteY8" fmla="*/ 762730 h 1567951"/>
                <a:gd name="connsiteX9" fmla="*/ 317065 w 1623394"/>
                <a:gd name="connsiteY9" fmla="*/ 1224469 h 1567951"/>
                <a:gd name="connsiteX10" fmla="*/ 250548 w 1623394"/>
                <a:gd name="connsiteY10" fmla="*/ 1460051 h 1567951"/>
                <a:gd name="connsiteX11" fmla="*/ 340623 w 1623394"/>
                <a:gd name="connsiteY11" fmla="*/ 1546107 h 1567951"/>
                <a:gd name="connsiteX12" fmla="*/ 712426 w 1623394"/>
                <a:gd name="connsiteY12" fmla="*/ 1565785 h 1567951"/>
                <a:gd name="connsiteX13" fmla="*/ 1225162 w 1623394"/>
                <a:gd name="connsiteY13" fmla="*/ 1483470 h 1567951"/>
                <a:gd name="connsiteX14" fmla="*/ 1264241 w 1623394"/>
                <a:gd name="connsiteY14" fmla="*/ 1080349 h 1567951"/>
                <a:gd name="connsiteX15" fmla="*/ 1240822 w 1623394"/>
                <a:gd name="connsiteY15" fmla="*/ 771183 h 1567951"/>
                <a:gd name="connsiteX16" fmla="*/ 1619969 w 1623394"/>
                <a:gd name="connsiteY16" fmla="*/ 771183 h 1567951"/>
                <a:gd name="connsiteX17" fmla="*/ 1589066 w 1623394"/>
                <a:gd name="connsiteY17" fmla="*/ 403122 h 1567951"/>
                <a:gd name="connsiteX18" fmla="*/ 1330758 w 1623394"/>
                <a:gd name="connsiteY18" fmla="*/ 148278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23394" h="1567951">
                  <a:moveTo>
                    <a:pt x="1330758" y="148278"/>
                  </a:moveTo>
                  <a:cubicBezTo>
                    <a:pt x="1269784" y="117652"/>
                    <a:pt x="1125386" y="49056"/>
                    <a:pt x="1046259" y="0"/>
                  </a:cubicBezTo>
                  <a:cubicBezTo>
                    <a:pt x="1020206" y="78158"/>
                    <a:pt x="943712" y="257754"/>
                    <a:pt x="790722" y="257754"/>
                  </a:cubicBezTo>
                  <a:cubicBezTo>
                    <a:pt x="649651" y="257754"/>
                    <a:pt x="608216" y="125828"/>
                    <a:pt x="596714" y="51966"/>
                  </a:cubicBezTo>
                  <a:cubicBezTo>
                    <a:pt x="549875" y="93540"/>
                    <a:pt x="470470" y="133450"/>
                    <a:pt x="399795" y="171697"/>
                  </a:cubicBezTo>
                  <a:cubicBezTo>
                    <a:pt x="305979" y="222555"/>
                    <a:pt x="172806" y="214795"/>
                    <a:pt x="118068" y="300851"/>
                  </a:cubicBezTo>
                  <a:cubicBezTo>
                    <a:pt x="63330" y="386908"/>
                    <a:pt x="67210" y="531721"/>
                    <a:pt x="67210" y="531721"/>
                  </a:cubicBezTo>
                  <a:cubicBezTo>
                    <a:pt x="67210" y="531721"/>
                    <a:pt x="38109" y="576759"/>
                    <a:pt x="0" y="637317"/>
                  </a:cubicBezTo>
                  <a:cubicBezTo>
                    <a:pt x="158117" y="629418"/>
                    <a:pt x="263297" y="762730"/>
                    <a:pt x="263297" y="762730"/>
                  </a:cubicBezTo>
                  <a:cubicBezTo>
                    <a:pt x="263297" y="762730"/>
                    <a:pt x="337297" y="1126218"/>
                    <a:pt x="317065" y="1224469"/>
                  </a:cubicBezTo>
                  <a:cubicBezTo>
                    <a:pt x="296833" y="1322721"/>
                    <a:pt x="250548" y="1416260"/>
                    <a:pt x="250548" y="1460051"/>
                  </a:cubicBezTo>
                  <a:cubicBezTo>
                    <a:pt x="250548" y="1503841"/>
                    <a:pt x="285746" y="1534467"/>
                    <a:pt x="340623" y="1546107"/>
                  </a:cubicBezTo>
                  <a:cubicBezTo>
                    <a:pt x="395500" y="1557748"/>
                    <a:pt x="583272" y="1573823"/>
                    <a:pt x="712426" y="1565785"/>
                  </a:cubicBezTo>
                  <a:cubicBezTo>
                    <a:pt x="841580" y="1557748"/>
                    <a:pt x="1209503" y="1534467"/>
                    <a:pt x="1225162" y="1483470"/>
                  </a:cubicBezTo>
                  <a:cubicBezTo>
                    <a:pt x="1240822" y="1432474"/>
                    <a:pt x="1264241" y="1080349"/>
                    <a:pt x="1264241" y="1080349"/>
                  </a:cubicBezTo>
                  <a:lnTo>
                    <a:pt x="1240822" y="771183"/>
                  </a:lnTo>
                  <a:cubicBezTo>
                    <a:pt x="1437463" y="641197"/>
                    <a:pt x="1574931" y="732243"/>
                    <a:pt x="1619969" y="771183"/>
                  </a:cubicBezTo>
                  <a:cubicBezTo>
                    <a:pt x="1629669" y="638287"/>
                    <a:pt x="1618583" y="494028"/>
                    <a:pt x="1589066" y="403122"/>
                  </a:cubicBezTo>
                  <a:cubicBezTo>
                    <a:pt x="1538208" y="246113"/>
                    <a:pt x="1409054" y="187357"/>
                    <a:pt x="1330758" y="148278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07ABB07C-40F4-9B44-995F-F65ADF48A115}"/>
                </a:ext>
              </a:extLst>
            </p:cNvPr>
            <p:cNvSpPr/>
            <p:nvPr/>
          </p:nvSpPr>
          <p:spPr>
            <a:xfrm>
              <a:off x="7615467" y="3148734"/>
              <a:ext cx="41248" cy="283945"/>
            </a:xfrm>
            <a:custGeom>
              <a:avLst/>
              <a:gdLst>
                <a:gd name="connsiteX0" fmla="*/ 41248 w 41248"/>
                <a:gd name="connsiteY0" fmla="*/ 283945 h 283945"/>
                <a:gd name="connsiteX1" fmla="*/ 6327 w 41248"/>
                <a:gd name="connsiteY1" fmla="*/ 0 h 28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1248" h="283945">
                  <a:moveTo>
                    <a:pt x="41248" y="283945"/>
                  </a:moveTo>
                  <a:cubicBezTo>
                    <a:pt x="41248" y="283945"/>
                    <a:pt x="-19310" y="97836"/>
                    <a:pt x="6327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7" name="Freeform 416">
              <a:extLst>
                <a:ext uri="{FF2B5EF4-FFF2-40B4-BE49-F238E27FC236}">
                  <a16:creationId xmlns:a16="http://schemas.microsoft.com/office/drawing/2014/main" id="{B9B7E9AD-5CA0-2A4C-997F-7BCA6073218C}"/>
                </a:ext>
              </a:extLst>
            </p:cNvPr>
            <p:cNvSpPr/>
            <p:nvPr/>
          </p:nvSpPr>
          <p:spPr>
            <a:xfrm>
              <a:off x="8626549" y="3220795"/>
              <a:ext cx="19192" cy="219645"/>
            </a:xfrm>
            <a:custGeom>
              <a:avLst/>
              <a:gdLst>
                <a:gd name="connsiteX0" fmla="*/ 8661 w 19192"/>
                <a:gd name="connsiteY0" fmla="*/ 219645 h 219645"/>
                <a:gd name="connsiteX1" fmla="*/ 19193 w 19192"/>
                <a:gd name="connsiteY1" fmla="*/ 0 h 219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192" h="219645">
                  <a:moveTo>
                    <a:pt x="8661" y="219645"/>
                  </a:moveTo>
                  <a:cubicBezTo>
                    <a:pt x="-5751" y="146656"/>
                    <a:pt x="-2134" y="71270"/>
                    <a:pt x="19193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8" name="Freeform 417">
              <a:extLst>
                <a:ext uri="{FF2B5EF4-FFF2-40B4-BE49-F238E27FC236}">
                  <a16:creationId xmlns:a16="http://schemas.microsoft.com/office/drawing/2014/main" id="{356EEEA1-E837-124C-B370-448676501B56}"/>
                </a:ext>
              </a:extLst>
            </p:cNvPr>
            <p:cNvSpPr/>
            <p:nvPr/>
          </p:nvSpPr>
          <p:spPr>
            <a:xfrm>
              <a:off x="7735012" y="4157300"/>
              <a:ext cx="318727" cy="58063"/>
            </a:xfrm>
            <a:custGeom>
              <a:avLst/>
              <a:gdLst>
                <a:gd name="connsiteX0" fmla="*/ 0 w 318727"/>
                <a:gd name="connsiteY0" fmla="*/ 58064 h 58063"/>
                <a:gd name="connsiteX1" fmla="*/ 318728 w 318727"/>
                <a:gd name="connsiteY1" fmla="*/ 0 h 5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8727" h="58063">
                  <a:moveTo>
                    <a:pt x="0" y="58064"/>
                  </a:moveTo>
                  <a:cubicBezTo>
                    <a:pt x="0" y="58064"/>
                    <a:pt x="190405" y="30348"/>
                    <a:pt x="318728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9" name="Freeform 418">
              <a:extLst>
                <a:ext uri="{FF2B5EF4-FFF2-40B4-BE49-F238E27FC236}">
                  <a16:creationId xmlns:a16="http://schemas.microsoft.com/office/drawing/2014/main" id="{D86AC9B3-B536-9040-9669-04DCBBC64C5C}"/>
                </a:ext>
              </a:extLst>
            </p:cNvPr>
            <p:cNvSpPr/>
            <p:nvPr/>
          </p:nvSpPr>
          <p:spPr>
            <a:xfrm>
              <a:off x="7163413" y="3003952"/>
              <a:ext cx="841593" cy="901754"/>
            </a:xfrm>
            <a:custGeom>
              <a:avLst/>
              <a:gdLst>
                <a:gd name="connsiteX0" fmla="*/ 116233 w 841593"/>
                <a:gd name="connsiteY0" fmla="*/ 528919 h 901754"/>
                <a:gd name="connsiteX1" fmla="*/ 46945 w 841593"/>
                <a:gd name="connsiteY1" fmla="*/ 624121 h 901754"/>
                <a:gd name="connsiteX2" fmla="*/ 16042 w 841593"/>
                <a:gd name="connsiteY2" fmla="*/ 881321 h 901754"/>
                <a:gd name="connsiteX3" fmla="*/ 223908 w 841593"/>
                <a:gd name="connsiteY3" fmla="*/ 876194 h 901754"/>
                <a:gd name="connsiteX4" fmla="*/ 704910 w 841593"/>
                <a:gd name="connsiteY4" fmla="*/ 631743 h 901754"/>
                <a:gd name="connsiteX5" fmla="*/ 825888 w 841593"/>
                <a:gd name="connsiteY5" fmla="*/ 554556 h 901754"/>
                <a:gd name="connsiteX6" fmla="*/ 841270 w 841593"/>
                <a:gd name="connsiteY6" fmla="*/ 359023 h 901754"/>
                <a:gd name="connsiteX7" fmla="*/ 831015 w 841593"/>
                <a:gd name="connsiteY7" fmla="*/ 63160 h 901754"/>
                <a:gd name="connsiteX8" fmla="*/ 782097 w 841593"/>
                <a:gd name="connsiteY8" fmla="*/ 9115 h 901754"/>
                <a:gd name="connsiteX9" fmla="*/ 738446 w 841593"/>
                <a:gd name="connsiteY9" fmla="*/ 9115 h 901754"/>
                <a:gd name="connsiteX10" fmla="*/ 722925 w 841593"/>
                <a:gd name="connsiteY10" fmla="*/ 50689 h 901754"/>
                <a:gd name="connsiteX11" fmla="*/ 681352 w 841593"/>
                <a:gd name="connsiteY11" fmla="*/ 58449 h 901754"/>
                <a:gd name="connsiteX12" fmla="*/ 671097 w 841593"/>
                <a:gd name="connsiteY12" fmla="*/ 112494 h 901754"/>
                <a:gd name="connsiteX13" fmla="*/ 632572 w 841593"/>
                <a:gd name="connsiteY13" fmla="*/ 154067 h 901754"/>
                <a:gd name="connsiteX14" fmla="*/ 640194 w 841593"/>
                <a:gd name="connsiteY14" fmla="*/ 354727 h 901754"/>
                <a:gd name="connsiteX15" fmla="*/ 647955 w 841593"/>
                <a:gd name="connsiteY15" fmla="*/ 478199 h 901754"/>
                <a:gd name="connsiteX16" fmla="*/ 673730 w 841593"/>
                <a:gd name="connsiteY16" fmla="*/ 527117 h 901754"/>
                <a:gd name="connsiteX17" fmla="*/ 406137 w 841593"/>
                <a:gd name="connsiteY17" fmla="*/ 552893 h 901754"/>
                <a:gd name="connsiteX18" fmla="*/ 161687 w 841593"/>
                <a:gd name="connsiteY18" fmla="*/ 568275 h 901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41593" h="901754">
                  <a:moveTo>
                    <a:pt x="116233" y="528919"/>
                  </a:moveTo>
                  <a:cubicBezTo>
                    <a:pt x="116233" y="528919"/>
                    <a:pt x="77570" y="549428"/>
                    <a:pt x="46945" y="624121"/>
                  </a:cubicBezTo>
                  <a:cubicBezTo>
                    <a:pt x="16319" y="698815"/>
                    <a:pt x="-22344" y="837530"/>
                    <a:pt x="16042" y="881321"/>
                  </a:cubicBezTo>
                  <a:cubicBezTo>
                    <a:pt x="54428" y="925111"/>
                    <a:pt x="142147" y="886448"/>
                    <a:pt x="223908" y="876194"/>
                  </a:cubicBezTo>
                  <a:cubicBezTo>
                    <a:pt x="305669" y="865939"/>
                    <a:pt x="648370" y="665279"/>
                    <a:pt x="704910" y="631743"/>
                  </a:cubicBezTo>
                  <a:cubicBezTo>
                    <a:pt x="761449" y="598208"/>
                    <a:pt x="807873" y="585458"/>
                    <a:pt x="825888" y="554556"/>
                  </a:cubicBezTo>
                  <a:cubicBezTo>
                    <a:pt x="843903" y="523653"/>
                    <a:pt x="838775" y="413068"/>
                    <a:pt x="841270" y="359023"/>
                  </a:cubicBezTo>
                  <a:cubicBezTo>
                    <a:pt x="843764" y="304978"/>
                    <a:pt x="831015" y="63160"/>
                    <a:pt x="831015" y="63160"/>
                  </a:cubicBezTo>
                  <a:cubicBezTo>
                    <a:pt x="831015" y="63160"/>
                    <a:pt x="813000" y="3988"/>
                    <a:pt x="782097" y="9115"/>
                  </a:cubicBezTo>
                  <a:cubicBezTo>
                    <a:pt x="782097" y="9115"/>
                    <a:pt x="746067" y="-11394"/>
                    <a:pt x="738446" y="9115"/>
                  </a:cubicBezTo>
                  <a:lnTo>
                    <a:pt x="722925" y="50689"/>
                  </a:lnTo>
                  <a:cubicBezTo>
                    <a:pt x="722925" y="50689"/>
                    <a:pt x="689528" y="40434"/>
                    <a:pt x="681352" y="58449"/>
                  </a:cubicBezTo>
                  <a:cubicBezTo>
                    <a:pt x="675767" y="75979"/>
                    <a:pt x="672330" y="94132"/>
                    <a:pt x="671097" y="112494"/>
                  </a:cubicBezTo>
                  <a:cubicBezTo>
                    <a:pt x="671097" y="112494"/>
                    <a:pt x="632572" y="130509"/>
                    <a:pt x="632572" y="154067"/>
                  </a:cubicBezTo>
                  <a:cubicBezTo>
                    <a:pt x="632572" y="177625"/>
                    <a:pt x="640194" y="316203"/>
                    <a:pt x="640194" y="354727"/>
                  </a:cubicBezTo>
                  <a:cubicBezTo>
                    <a:pt x="640194" y="393252"/>
                    <a:pt x="635067" y="452563"/>
                    <a:pt x="647955" y="478199"/>
                  </a:cubicBezTo>
                  <a:cubicBezTo>
                    <a:pt x="660842" y="503836"/>
                    <a:pt x="673730" y="527117"/>
                    <a:pt x="673730" y="527117"/>
                  </a:cubicBezTo>
                  <a:cubicBezTo>
                    <a:pt x="673730" y="527117"/>
                    <a:pt x="485819" y="552893"/>
                    <a:pt x="406137" y="552893"/>
                  </a:cubicBezTo>
                  <a:cubicBezTo>
                    <a:pt x="326455" y="552893"/>
                    <a:pt x="187462" y="555387"/>
                    <a:pt x="161687" y="568275"/>
                  </a:cubicBezTo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20" name="Graphic 263">
              <a:extLst>
                <a:ext uri="{FF2B5EF4-FFF2-40B4-BE49-F238E27FC236}">
                  <a16:creationId xmlns:a16="http://schemas.microsoft.com/office/drawing/2014/main" id="{1ED1EC82-4F19-2640-8067-739935D6E747}"/>
                </a:ext>
              </a:extLst>
            </p:cNvPr>
            <p:cNvGrpSpPr/>
            <p:nvPr/>
          </p:nvGrpSpPr>
          <p:grpSpPr>
            <a:xfrm>
              <a:off x="7164039" y="3467878"/>
              <a:ext cx="839535" cy="436581"/>
              <a:chOff x="7164039" y="3467878"/>
              <a:chExt cx="839535" cy="436581"/>
            </a:xfrm>
          </p:grpSpPr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A683FD2B-708C-D647-A3A9-504FED51FCA1}"/>
                  </a:ext>
                </a:extLst>
              </p:cNvPr>
              <p:cNvSpPr/>
              <p:nvPr/>
            </p:nvSpPr>
            <p:spPr>
              <a:xfrm>
                <a:off x="7164039" y="3467878"/>
                <a:ext cx="839535" cy="436581"/>
              </a:xfrm>
              <a:custGeom>
                <a:avLst/>
                <a:gdLst>
                  <a:gd name="connsiteX0" fmla="*/ 825678 w 839535"/>
                  <a:gd name="connsiteY0" fmla="*/ 89937 h 436581"/>
                  <a:gd name="connsiteX1" fmla="*/ 839535 w 839535"/>
                  <a:gd name="connsiteY1" fmla="*/ 0 h 436581"/>
                  <a:gd name="connsiteX2" fmla="*/ 715924 w 839535"/>
                  <a:gd name="connsiteY2" fmla="*/ 26884 h 436581"/>
                  <a:gd name="connsiteX3" fmla="*/ 659246 w 839535"/>
                  <a:gd name="connsiteY3" fmla="*/ 127491 h 436581"/>
                  <a:gd name="connsiteX4" fmla="*/ 188083 w 839535"/>
                  <a:gd name="connsiteY4" fmla="*/ 303484 h 436581"/>
                  <a:gd name="connsiteX5" fmla="*/ 326661 w 839535"/>
                  <a:gd name="connsiteY5" fmla="*/ 196641 h 436581"/>
                  <a:gd name="connsiteX6" fmla="*/ 37311 w 839535"/>
                  <a:gd name="connsiteY6" fmla="*/ 309859 h 436581"/>
                  <a:gd name="connsiteX7" fmla="*/ 4607 w 839535"/>
                  <a:gd name="connsiteY7" fmla="*/ 305286 h 436581"/>
                  <a:gd name="connsiteX8" fmla="*/ 16109 w 839535"/>
                  <a:gd name="connsiteY8" fmla="*/ 416148 h 436581"/>
                  <a:gd name="connsiteX9" fmla="*/ 223975 w 839535"/>
                  <a:gd name="connsiteY9" fmla="*/ 411020 h 436581"/>
                  <a:gd name="connsiteX10" fmla="*/ 704977 w 839535"/>
                  <a:gd name="connsiteY10" fmla="*/ 166570 h 436581"/>
                  <a:gd name="connsiteX11" fmla="*/ 825678 w 839535"/>
                  <a:gd name="connsiteY11" fmla="*/ 89937 h 436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9535" h="436581">
                    <a:moveTo>
                      <a:pt x="825678" y="89937"/>
                    </a:moveTo>
                    <a:cubicBezTo>
                      <a:pt x="834685" y="74416"/>
                      <a:pt x="838011" y="38663"/>
                      <a:pt x="839535" y="0"/>
                    </a:cubicBezTo>
                    <a:lnTo>
                      <a:pt x="715924" y="26884"/>
                    </a:lnTo>
                    <a:cubicBezTo>
                      <a:pt x="715924" y="26884"/>
                      <a:pt x="728535" y="83424"/>
                      <a:pt x="659246" y="127491"/>
                    </a:cubicBezTo>
                    <a:cubicBezTo>
                      <a:pt x="589958" y="171559"/>
                      <a:pt x="212889" y="297249"/>
                      <a:pt x="188083" y="303484"/>
                    </a:cubicBezTo>
                    <a:cubicBezTo>
                      <a:pt x="163278" y="309720"/>
                      <a:pt x="427129" y="190405"/>
                      <a:pt x="326661" y="196641"/>
                    </a:cubicBezTo>
                    <a:cubicBezTo>
                      <a:pt x="226192" y="202877"/>
                      <a:pt x="106461" y="309859"/>
                      <a:pt x="37311" y="309859"/>
                    </a:cubicBezTo>
                    <a:cubicBezTo>
                      <a:pt x="26239" y="309942"/>
                      <a:pt x="15222" y="308390"/>
                      <a:pt x="4607" y="305286"/>
                    </a:cubicBezTo>
                    <a:cubicBezTo>
                      <a:pt x="-3015" y="352679"/>
                      <a:pt x="-2460" y="395638"/>
                      <a:pt x="16109" y="416148"/>
                    </a:cubicBezTo>
                    <a:cubicBezTo>
                      <a:pt x="54633" y="459938"/>
                      <a:pt x="142214" y="421275"/>
                      <a:pt x="223975" y="411020"/>
                    </a:cubicBezTo>
                    <a:cubicBezTo>
                      <a:pt x="305736" y="400766"/>
                      <a:pt x="648437" y="200106"/>
                      <a:pt x="704977" y="166570"/>
                    </a:cubicBezTo>
                    <a:cubicBezTo>
                      <a:pt x="761516" y="133034"/>
                      <a:pt x="807663" y="120424"/>
                      <a:pt x="825678" y="89937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9FBABBA9-7F99-D94E-8519-34296919709A}"/>
                  </a:ext>
                </a:extLst>
              </p:cNvPr>
              <p:cNvSpPr/>
              <p:nvPr/>
            </p:nvSpPr>
            <p:spPr>
              <a:xfrm>
                <a:off x="7164039" y="3467878"/>
                <a:ext cx="839535" cy="436581"/>
              </a:xfrm>
              <a:custGeom>
                <a:avLst/>
                <a:gdLst>
                  <a:gd name="connsiteX0" fmla="*/ 825678 w 839535"/>
                  <a:gd name="connsiteY0" fmla="*/ 89937 h 436581"/>
                  <a:gd name="connsiteX1" fmla="*/ 839535 w 839535"/>
                  <a:gd name="connsiteY1" fmla="*/ 0 h 436581"/>
                  <a:gd name="connsiteX2" fmla="*/ 715924 w 839535"/>
                  <a:gd name="connsiteY2" fmla="*/ 26884 h 436581"/>
                  <a:gd name="connsiteX3" fmla="*/ 659246 w 839535"/>
                  <a:gd name="connsiteY3" fmla="*/ 127491 h 436581"/>
                  <a:gd name="connsiteX4" fmla="*/ 188083 w 839535"/>
                  <a:gd name="connsiteY4" fmla="*/ 303484 h 436581"/>
                  <a:gd name="connsiteX5" fmla="*/ 326661 w 839535"/>
                  <a:gd name="connsiteY5" fmla="*/ 196641 h 436581"/>
                  <a:gd name="connsiteX6" fmla="*/ 37311 w 839535"/>
                  <a:gd name="connsiteY6" fmla="*/ 309859 h 436581"/>
                  <a:gd name="connsiteX7" fmla="*/ 4607 w 839535"/>
                  <a:gd name="connsiteY7" fmla="*/ 305286 h 436581"/>
                  <a:gd name="connsiteX8" fmla="*/ 16109 w 839535"/>
                  <a:gd name="connsiteY8" fmla="*/ 416148 h 436581"/>
                  <a:gd name="connsiteX9" fmla="*/ 223975 w 839535"/>
                  <a:gd name="connsiteY9" fmla="*/ 411020 h 436581"/>
                  <a:gd name="connsiteX10" fmla="*/ 704977 w 839535"/>
                  <a:gd name="connsiteY10" fmla="*/ 166570 h 436581"/>
                  <a:gd name="connsiteX11" fmla="*/ 825678 w 839535"/>
                  <a:gd name="connsiteY11" fmla="*/ 89937 h 436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9535" h="436581">
                    <a:moveTo>
                      <a:pt x="825678" y="89937"/>
                    </a:moveTo>
                    <a:cubicBezTo>
                      <a:pt x="834685" y="74416"/>
                      <a:pt x="838011" y="38663"/>
                      <a:pt x="839535" y="0"/>
                    </a:cubicBezTo>
                    <a:lnTo>
                      <a:pt x="715924" y="26884"/>
                    </a:lnTo>
                    <a:cubicBezTo>
                      <a:pt x="715924" y="26884"/>
                      <a:pt x="728535" y="83424"/>
                      <a:pt x="659246" y="127491"/>
                    </a:cubicBezTo>
                    <a:cubicBezTo>
                      <a:pt x="589958" y="171559"/>
                      <a:pt x="212889" y="297249"/>
                      <a:pt x="188083" y="303484"/>
                    </a:cubicBezTo>
                    <a:cubicBezTo>
                      <a:pt x="163278" y="309720"/>
                      <a:pt x="427129" y="190405"/>
                      <a:pt x="326661" y="196641"/>
                    </a:cubicBezTo>
                    <a:cubicBezTo>
                      <a:pt x="226192" y="202877"/>
                      <a:pt x="106461" y="309859"/>
                      <a:pt x="37311" y="309859"/>
                    </a:cubicBezTo>
                    <a:cubicBezTo>
                      <a:pt x="26239" y="309942"/>
                      <a:pt x="15222" y="308390"/>
                      <a:pt x="4607" y="305286"/>
                    </a:cubicBezTo>
                    <a:cubicBezTo>
                      <a:pt x="-3015" y="352679"/>
                      <a:pt x="-2460" y="395638"/>
                      <a:pt x="16109" y="416148"/>
                    </a:cubicBezTo>
                    <a:cubicBezTo>
                      <a:pt x="54633" y="459938"/>
                      <a:pt x="142214" y="421275"/>
                      <a:pt x="223975" y="411020"/>
                    </a:cubicBezTo>
                    <a:cubicBezTo>
                      <a:pt x="305736" y="400766"/>
                      <a:pt x="648437" y="200106"/>
                      <a:pt x="704977" y="166570"/>
                    </a:cubicBezTo>
                    <a:cubicBezTo>
                      <a:pt x="761516" y="133034"/>
                      <a:pt x="807663" y="120424"/>
                      <a:pt x="825678" y="89937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23" name="Freeform 422">
              <a:extLst>
                <a:ext uri="{FF2B5EF4-FFF2-40B4-BE49-F238E27FC236}">
                  <a16:creationId xmlns:a16="http://schemas.microsoft.com/office/drawing/2014/main" id="{201352BC-1D6B-B646-8A47-56367B0936D3}"/>
                </a:ext>
              </a:extLst>
            </p:cNvPr>
            <p:cNvSpPr/>
            <p:nvPr/>
          </p:nvSpPr>
          <p:spPr>
            <a:xfrm>
              <a:off x="7163413" y="3003952"/>
              <a:ext cx="841593" cy="901754"/>
            </a:xfrm>
            <a:custGeom>
              <a:avLst/>
              <a:gdLst>
                <a:gd name="connsiteX0" fmla="*/ 116233 w 841593"/>
                <a:gd name="connsiteY0" fmla="*/ 528919 h 901754"/>
                <a:gd name="connsiteX1" fmla="*/ 46945 w 841593"/>
                <a:gd name="connsiteY1" fmla="*/ 624121 h 901754"/>
                <a:gd name="connsiteX2" fmla="*/ 16042 w 841593"/>
                <a:gd name="connsiteY2" fmla="*/ 881321 h 901754"/>
                <a:gd name="connsiteX3" fmla="*/ 223908 w 841593"/>
                <a:gd name="connsiteY3" fmla="*/ 876194 h 901754"/>
                <a:gd name="connsiteX4" fmla="*/ 704910 w 841593"/>
                <a:gd name="connsiteY4" fmla="*/ 631743 h 901754"/>
                <a:gd name="connsiteX5" fmla="*/ 825888 w 841593"/>
                <a:gd name="connsiteY5" fmla="*/ 554556 h 901754"/>
                <a:gd name="connsiteX6" fmla="*/ 841270 w 841593"/>
                <a:gd name="connsiteY6" fmla="*/ 359023 h 901754"/>
                <a:gd name="connsiteX7" fmla="*/ 831015 w 841593"/>
                <a:gd name="connsiteY7" fmla="*/ 63160 h 901754"/>
                <a:gd name="connsiteX8" fmla="*/ 782097 w 841593"/>
                <a:gd name="connsiteY8" fmla="*/ 9115 h 901754"/>
                <a:gd name="connsiteX9" fmla="*/ 738446 w 841593"/>
                <a:gd name="connsiteY9" fmla="*/ 9115 h 901754"/>
                <a:gd name="connsiteX10" fmla="*/ 722925 w 841593"/>
                <a:gd name="connsiteY10" fmla="*/ 50689 h 901754"/>
                <a:gd name="connsiteX11" fmla="*/ 681352 w 841593"/>
                <a:gd name="connsiteY11" fmla="*/ 58449 h 901754"/>
                <a:gd name="connsiteX12" fmla="*/ 671097 w 841593"/>
                <a:gd name="connsiteY12" fmla="*/ 112494 h 901754"/>
                <a:gd name="connsiteX13" fmla="*/ 632572 w 841593"/>
                <a:gd name="connsiteY13" fmla="*/ 154067 h 901754"/>
                <a:gd name="connsiteX14" fmla="*/ 640194 w 841593"/>
                <a:gd name="connsiteY14" fmla="*/ 354727 h 901754"/>
                <a:gd name="connsiteX15" fmla="*/ 647955 w 841593"/>
                <a:gd name="connsiteY15" fmla="*/ 478199 h 901754"/>
                <a:gd name="connsiteX16" fmla="*/ 673730 w 841593"/>
                <a:gd name="connsiteY16" fmla="*/ 527117 h 901754"/>
                <a:gd name="connsiteX17" fmla="*/ 406137 w 841593"/>
                <a:gd name="connsiteY17" fmla="*/ 552893 h 901754"/>
                <a:gd name="connsiteX18" fmla="*/ 161687 w 841593"/>
                <a:gd name="connsiteY18" fmla="*/ 568275 h 901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41593" h="901754">
                  <a:moveTo>
                    <a:pt x="116233" y="528919"/>
                  </a:moveTo>
                  <a:cubicBezTo>
                    <a:pt x="116233" y="528919"/>
                    <a:pt x="77570" y="549428"/>
                    <a:pt x="46945" y="624121"/>
                  </a:cubicBezTo>
                  <a:cubicBezTo>
                    <a:pt x="16319" y="698815"/>
                    <a:pt x="-22344" y="837530"/>
                    <a:pt x="16042" y="881321"/>
                  </a:cubicBezTo>
                  <a:cubicBezTo>
                    <a:pt x="54428" y="925111"/>
                    <a:pt x="142147" y="886448"/>
                    <a:pt x="223908" y="876194"/>
                  </a:cubicBezTo>
                  <a:cubicBezTo>
                    <a:pt x="305669" y="865939"/>
                    <a:pt x="648370" y="665279"/>
                    <a:pt x="704910" y="631743"/>
                  </a:cubicBezTo>
                  <a:cubicBezTo>
                    <a:pt x="761449" y="598208"/>
                    <a:pt x="807873" y="585458"/>
                    <a:pt x="825888" y="554556"/>
                  </a:cubicBezTo>
                  <a:cubicBezTo>
                    <a:pt x="843903" y="523653"/>
                    <a:pt x="838775" y="413068"/>
                    <a:pt x="841270" y="359023"/>
                  </a:cubicBezTo>
                  <a:cubicBezTo>
                    <a:pt x="843764" y="304978"/>
                    <a:pt x="831015" y="63160"/>
                    <a:pt x="831015" y="63160"/>
                  </a:cubicBezTo>
                  <a:cubicBezTo>
                    <a:pt x="831015" y="63160"/>
                    <a:pt x="813000" y="3988"/>
                    <a:pt x="782097" y="9115"/>
                  </a:cubicBezTo>
                  <a:cubicBezTo>
                    <a:pt x="782097" y="9115"/>
                    <a:pt x="746067" y="-11394"/>
                    <a:pt x="738446" y="9115"/>
                  </a:cubicBezTo>
                  <a:lnTo>
                    <a:pt x="722925" y="50689"/>
                  </a:lnTo>
                  <a:cubicBezTo>
                    <a:pt x="722925" y="50689"/>
                    <a:pt x="689528" y="40434"/>
                    <a:pt x="681352" y="58449"/>
                  </a:cubicBezTo>
                  <a:cubicBezTo>
                    <a:pt x="675767" y="75979"/>
                    <a:pt x="672330" y="94132"/>
                    <a:pt x="671097" y="112494"/>
                  </a:cubicBezTo>
                  <a:cubicBezTo>
                    <a:pt x="671097" y="112494"/>
                    <a:pt x="632572" y="130509"/>
                    <a:pt x="632572" y="154067"/>
                  </a:cubicBezTo>
                  <a:cubicBezTo>
                    <a:pt x="632572" y="177625"/>
                    <a:pt x="640194" y="316203"/>
                    <a:pt x="640194" y="354727"/>
                  </a:cubicBezTo>
                  <a:cubicBezTo>
                    <a:pt x="640194" y="393252"/>
                    <a:pt x="635067" y="452563"/>
                    <a:pt x="647955" y="478199"/>
                  </a:cubicBezTo>
                  <a:cubicBezTo>
                    <a:pt x="660842" y="503836"/>
                    <a:pt x="673730" y="527117"/>
                    <a:pt x="673730" y="527117"/>
                  </a:cubicBezTo>
                  <a:cubicBezTo>
                    <a:pt x="673730" y="527117"/>
                    <a:pt x="485819" y="552893"/>
                    <a:pt x="406137" y="552893"/>
                  </a:cubicBezTo>
                  <a:cubicBezTo>
                    <a:pt x="326455" y="552893"/>
                    <a:pt x="187462" y="555387"/>
                    <a:pt x="161687" y="568275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 dirty="0"/>
            </a:p>
          </p:txBody>
        </p:sp>
        <p:sp>
          <p:nvSpPr>
            <p:cNvPr id="424" name="Freeform 423">
              <a:extLst>
                <a:ext uri="{FF2B5EF4-FFF2-40B4-BE49-F238E27FC236}">
                  <a16:creationId xmlns:a16="http://schemas.microsoft.com/office/drawing/2014/main" id="{BA01ABB5-F0B2-AF43-8D42-7F256713B718}"/>
                </a:ext>
              </a:extLst>
            </p:cNvPr>
            <p:cNvSpPr/>
            <p:nvPr/>
          </p:nvSpPr>
          <p:spPr>
            <a:xfrm>
              <a:off x="7830769" y="3011404"/>
              <a:ext cx="1160185" cy="1014387"/>
            </a:xfrm>
            <a:custGeom>
              <a:avLst/>
              <a:gdLst>
                <a:gd name="connsiteX0" fmla="*/ 1013139 w 1160185"/>
                <a:gd name="connsiteY0" fmla="*/ 646186 h 1014387"/>
                <a:gd name="connsiteX1" fmla="*/ 550013 w 1160185"/>
                <a:gd name="connsiteY1" fmla="*/ 623044 h 1014387"/>
                <a:gd name="connsiteX2" fmla="*/ 238769 w 1160185"/>
                <a:gd name="connsiteY2" fmla="*/ 491811 h 1014387"/>
                <a:gd name="connsiteX3" fmla="*/ 287548 w 1160185"/>
                <a:gd name="connsiteY3" fmla="*/ 417256 h 1014387"/>
                <a:gd name="connsiteX4" fmla="*/ 287548 w 1160185"/>
                <a:gd name="connsiteY4" fmla="*/ 268009 h 1014387"/>
                <a:gd name="connsiteX5" fmla="*/ 303069 w 1160185"/>
                <a:gd name="connsiteY5" fmla="*/ 147169 h 1014387"/>
                <a:gd name="connsiteX6" fmla="*/ 254151 w 1160185"/>
                <a:gd name="connsiteY6" fmla="*/ 147169 h 1014387"/>
                <a:gd name="connsiteX7" fmla="*/ 228376 w 1160185"/>
                <a:gd name="connsiteY7" fmla="*/ 260248 h 1014387"/>
                <a:gd name="connsiteX8" fmla="*/ 205233 w 1160185"/>
                <a:gd name="connsiteY8" fmla="*/ 183199 h 1014387"/>
                <a:gd name="connsiteX9" fmla="*/ 187218 w 1160185"/>
                <a:gd name="connsiteY9" fmla="*/ 41573 h 1014387"/>
                <a:gd name="connsiteX10" fmla="*/ 143566 w 1160185"/>
                <a:gd name="connsiteY10" fmla="*/ 41573 h 1014387"/>
                <a:gd name="connsiteX11" fmla="*/ 115158 w 1160185"/>
                <a:gd name="connsiteY11" fmla="*/ 0 h 1014387"/>
                <a:gd name="connsiteX12" fmla="*/ 81761 w 1160185"/>
                <a:gd name="connsiteY12" fmla="*/ 64439 h 1014387"/>
                <a:gd name="connsiteX13" fmla="*/ 55985 w 1160185"/>
                <a:gd name="connsiteY13" fmla="*/ 41157 h 1014387"/>
                <a:gd name="connsiteX14" fmla="*/ 43236 w 1160185"/>
                <a:gd name="connsiteY14" fmla="*/ 138993 h 1014387"/>
                <a:gd name="connsiteX15" fmla="*/ 27715 w 1160185"/>
                <a:gd name="connsiteY15" fmla="*/ 115851 h 1014387"/>
                <a:gd name="connsiteX16" fmla="*/ 0 w 1160185"/>
                <a:gd name="connsiteY16" fmla="*/ 164768 h 1014387"/>
                <a:gd name="connsiteX17" fmla="*/ 10255 w 1160185"/>
                <a:gd name="connsiteY17" fmla="*/ 331893 h 1014387"/>
                <a:gd name="connsiteX18" fmla="*/ 18015 w 1160185"/>
                <a:gd name="connsiteY18" fmla="*/ 429728 h 1014387"/>
                <a:gd name="connsiteX19" fmla="*/ 74555 w 1160185"/>
                <a:gd name="connsiteY19" fmla="*/ 555834 h 1014387"/>
                <a:gd name="connsiteX20" fmla="*/ 355035 w 1160185"/>
                <a:gd name="connsiteY20" fmla="*/ 769243 h 1014387"/>
                <a:gd name="connsiteX21" fmla="*/ 841303 w 1160185"/>
                <a:gd name="connsiteY21" fmla="*/ 975169 h 1014387"/>
                <a:gd name="connsiteX22" fmla="*/ 1093375 w 1160185"/>
                <a:gd name="connsiteY22" fmla="*/ 988057 h 1014387"/>
                <a:gd name="connsiteX23" fmla="*/ 1152548 w 1160185"/>
                <a:gd name="connsiteY23" fmla="*/ 560961 h 101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60185" h="1014387">
                  <a:moveTo>
                    <a:pt x="1013139" y="646186"/>
                  </a:moveTo>
                  <a:cubicBezTo>
                    <a:pt x="889667" y="566504"/>
                    <a:pt x="632328" y="628171"/>
                    <a:pt x="550013" y="623044"/>
                  </a:cubicBezTo>
                  <a:cubicBezTo>
                    <a:pt x="467698" y="617916"/>
                    <a:pt x="238769" y="491811"/>
                    <a:pt x="238769" y="491811"/>
                  </a:cubicBezTo>
                  <a:cubicBezTo>
                    <a:pt x="238769" y="491811"/>
                    <a:pt x="285054" y="445526"/>
                    <a:pt x="287548" y="417256"/>
                  </a:cubicBezTo>
                  <a:cubicBezTo>
                    <a:pt x="290042" y="388987"/>
                    <a:pt x="287548" y="311799"/>
                    <a:pt x="287548" y="268009"/>
                  </a:cubicBezTo>
                  <a:cubicBezTo>
                    <a:pt x="287548" y="224218"/>
                    <a:pt x="300436" y="180566"/>
                    <a:pt x="303069" y="147169"/>
                  </a:cubicBezTo>
                  <a:cubicBezTo>
                    <a:pt x="305702" y="113772"/>
                    <a:pt x="261495" y="136776"/>
                    <a:pt x="254151" y="147169"/>
                  </a:cubicBezTo>
                  <a:cubicBezTo>
                    <a:pt x="246806" y="157563"/>
                    <a:pt x="228376" y="260248"/>
                    <a:pt x="228376" y="260248"/>
                  </a:cubicBezTo>
                  <a:cubicBezTo>
                    <a:pt x="228376" y="260248"/>
                    <a:pt x="205233" y="190960"/>
                    <a:pt x="205233" y="183199"/>
                  </a:cubicBezTo>
                  <a:cubicBezTo>
                    <a:pt x="205233" y="175439"/>
                    <a:pt x="200106" y="80236"/>
                    <a:pt x="187218" y="41573"/>
                  </a:cubicBezTo>
                  <a:cubicBezTo>
                    <a:pt x="174331" y="2910"/>
                    <a:pt x="143566" y="41573"/>
                    <a:pt x="143566" y="41573"/>
                  </a:cubicBezTo>
                  <a:cubicBezTo>
                    <a:pt x="140933" y="18431"/>
                    <a:pt x="133173" y="0"/>
                    <a:pt x="115158" y="0"/>
                  </a:cubicBezTo>
                  <a:cubicBezTo>
                    <a:pt x="97143" y="0"/>
                    <a:pt x="81761" y="64439"/>
                    <a:pt x="81761" y="64439"/>
                  </a:cubicBezTo>
                  <a:cubicBezTo>
                    <a:pt x="81761" y="25775"/>
                    <a:pt x="68873" y="28408"/>
                    <a:pt x="55985" y="41157"/>
                  </a:cubicBezTo>
                  <a:cubicBezTo>
                    <a:pt x="43098" y="53907"/>
                    <a:pt x="43236" y="138993"/>
                    <a:pt x="43236" y="138993"/>
                  </a:cubicBezTo>
                  <a:lnTo>
                    <a:pt x="27715" y="115851"/>
                  </a:lnTo>
                  <a:cubicBezTo>
                    <a:pt x="9701" y="110723"/>
                    <a:pt x="0" y="138993"/>
                    <a:pt x="0" y="164768"/>
                  </a:cubicBezTo>
                  <a:cubicBezTo>
                    <a:pt x="0" y="190544"/>
                    <a:pt x="10255" y="267593"/>
                    <a:pt x="10255" y="331893"/>
                  </a:cubicBezTo>
                  <a:cubicBezTo>
                    <a:pt x="9506" y="364680"/>
                    <a:pt x="12098" y="397468"/>
                    <a:pt x="18015" y="429728"/>
                  </a:cubicBezTo>
                  <a:cubicBezTo>
                    <a:pt x="29295" y="474766"/>
                    <a:pt x="48433" y="517448"/>
                    <a:pt x="74555" y="555834"/>
                  </a:cubicBezTo>
                  <a:cubicBezTo>
                    <a:pt x="118345" y="620134"/>
                    <a:pt x="264960" y="699815"/>
                    <a:pt x="355035" y="769243"/>
                  </a:cubicBezTo>
                  <a:cubicBezTo>
                    <a:pt x="445110" y="838670"/>
                    <a:pt x="710071" y="954521"/>
                    <a:pt x="841303" y="975169"/>
                  </a:cubicBezTo>
                  <a:cubicBezTo>
                    <a:pt x="972536" y="995817"/>
                    <a:pt x="1063027" y="1044457"/>
                    <a:pt x="1093375" y="988057"/>
                  </a:cubicBezTo>
                  <a:cubicBezTo>
                    <a:pt x="1123723" y="931656"/>
                    <a:pt x="1180817" y="653531"/>
                    <a:pt x="1152548" y="560961"/>
                  </a:cubicBezTo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25" name="Graphic 263">
              <a:extLst>
                <a:ext uri="{FF2B5EF4-FFF2-40B4-BE49-F238E27FC236}">
                  <a16:creationId xmlns:a16="http://schemas.microsoft.com/office/drawing/2014/main" id="{D676AFB9-693B-3C4F-A00D-95225FF8A2F9}"/>
                </a:ext>
              </a:extLst>
            </p:cNvPr>
            <p:cNvGrpSpPr/>
            <p:nvPr/>
          </p:nvGrpSpPr>
          <p:grpSpPr>
            <a:xfrm>
              <a:off x="7904215" y="3568208"/>
              <a:ext cx="1084367" cy="458521"/>
              <a:chOff x="7904215" y="3568208"/>
              <a:chExt cx="1084367" cy="458521"/>
            </a:xfrm>
          </p:grpSpPr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3A57F51B-C12F-304F-A974-4DDD7618B7D2}"/>
                  </a:ext>
                </a:extLst>
              </p:cNvPr>
              <p:cNvSpPr/>
              <p:nvPr/>
            </p:nvSpPr>
            <p:spPr>
              <a:xfrm>
                <a:off x="7904215" y="3568208"/>
                <a:ext cx="1084367" cy="458521"/>
              </a:xfrm>
              <a:custGeom>
                <a:avLst/>
                <a:gdLst>
                  <a:gd name="connsiteX0" fmla="*/ 767303 w 1084367"/>
                  <a:gd name="connsiteY0" fmla="*/ 419335 h 458521"/>
                  <a:gd name="connsiteX1" fmla="*/ 1019375 w 1084367"/>
                  <a:gd name="connsiteY1" fmla="*/ 432222 h 458521"/>
                  <a:gd name="connsiteX2" fmla="*/ 1084368 w 1084367"/>
                  <a:gd name="connsiteY2" fmla="*/ 124304 h 458521"/>
                  <a:gd name="connsiteX3" fmla="*/ 939693 w 1084367"/>
                  <a:gd name="connsiteY3" fmla="*/ 321776 h 458521"/>
                  <a:gd name="connsiteX4" fmla="*/ 607800 w 1084367"/>
                  <a:gd name="connsiteY4" fmla="*/ 258863 h 458521"/>
                  <a:gd name="connsiteX5" fmla="*/ 825228 w 1084367"/>
                  <a:gd name="connsiteY5" fmla="*/ 207312 h 458521"/>
                  <a:gd name="connsiteX6" fmla="*/ 395638 w 1084367"/>
                  <a:gd name="connsiteY6" fmla="*/ 144398 h 458521"/>
                  <a:gd name="connsiteX7" fmla="*/ 0 w 1084367"/>
                  <a:gd name="connsiteY7" fmla="*/ 0 h 458521"/>
                  <a:gd name="connsiteX8" fmla="*/ 280480 w 1084367"/>
                  <a:gd name="connsiteY8" fmla="*/ 213409 h 458521"/>
                  <a:gd name="connsiteX9" fmla="*/ 767303 w 1084367"/>
                  <a:gd name="connsiteY9" fmla="*/ 419335 h 458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4367" h="458521">
                    <a:moveTo>
                      <a:pt x="767303" y="419335"/>
                    </a:moveTo>
                    <a:cubicBezTo>
                      <a:pt x="898535" y="439845"/>
                      <a:pt x="989026" y="488624"/>
                      <a:pt x="1019375" y="432222"/>
                    </a:cubicBezTo>
                    <a:cubicBezTo>
                      <a:pt x="1041270" y="392174"/>
                      <a:pt x="1075775" y="241817"/>
                      <a:pt x="1084368" y="124304"/>
                    </a:cubicBezTo>
                    <a:cubicBezTo>
                      <a:pt x="1058176" y="176270"/>
                      <a:pt x="985839" y="312492"/>
                      <a:pt x="939693" y="321776"/>
                    </a:cubicBezTo>
                    <a:cubicBezTo>
                      <a:pt x="882460" y="333140"/>
                      <a:pt x="636486" y="264544"/>
                      <a:pt x="607800" y="258863"/>
                    </a:cubicBezTo>
                    <a:cubicBezTo>
                      <a:pt x="579114" y="253181"/>
                      <a:pt x="968101" y="241679"/>
                      <a:pt x="825228" y="207312"/>
                    </a:cubicBezTo>
                    <a:cubicBezTo>
                      <a:pt x="682355" y="172944"/>
                      <a:pt x="573571" y="195810"/>
                      <a:pt x="395638" y="144398"/>
                    </a:cubicBezTo>
                    <a:cubicBezTo>
                      <a:pt x="217705" y="92985"/>
                      <a:pt x="73585" y="55708"/>
                      <a:pt x="0" y="0"/>
                    </a:cubicBezTo>
                    <a:cubicBezTo>
                      <a:pt x="43790" y="64300"/>
                      <a:pt x="190405" y="143982"/>
                      <a:pt x="280480" y="213409"/>
                    </a:cubicBezTo>
                    <a:cubicBezTo>
                      <a:pt x="370556" y="282836"/>
                      <a:pt x="636070" y="398687"/>
                      <a:pt x="767303" y="419335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60955D00-1B7F-3F45-81BE-6E3232FD900C}"/>
                  </a:ext>
                </a:extLst>
              </p:cNvPr>
              <p:cNvSpPr/>
              <p:nvPr/>
            </p:nvSpPr>
            <p:spPr>
              <a:xfrm>
                <a:off x="7904215" y="3568208"/>
                <a:ext cx="1084367" cy="458521"/>
              </a:xfrm>
              <a:custGeom>
                <a:avLst/>
                <a:gdLst>
                  <a:gd name="connsiteX0" fmla="*/ 767303 w 1084367"/>
                  <a:gd name="connsiteY0" fmla="*/ 419335 h 458521"/>
                  <a:gd name="connsiteX1" fmla="*/ 1019375 w 1084367"/>
                  <a:gd name="connsiteY1" fmla="*/ 432222 h 458521"/>
                  <a:gd name="connsiteX2" fmla="*/ 1084368 w 1084367"/>
                  <a:gd name="connsiteY2" fmla="*/ 124304 h 458521"/>
                  <a:gd name="connsiteX3" fmla="*/ 939693 w 1084367"/>
                  <a:gd name="connsiteY3" fmla="*/ 321776 h 458521"/>
                  <a:gd name="connsiteX4" fmla="*/ 607800 w 1084367"/>
                  <a:gd name="connsiteY4" fmla="*/ 258863 h 458521"/>
                  <a:gd name="connsiteX5" fmla="*/ 825228 w 1084367"/>
                  <a:gd name="connsiteY5" fmla="*/ 207312 h 458521"/>
                  <a:gd name="connsiteX6" fmla="*/ 395638 w 1084367"/>
                  <a:gd name="connsiteY6" fmla="*/ 144398 h 458521"/>
                  <a:gd name="connsiteX7" fmla="*/ 0 w 1084367"/>
                  <a:gd name="connsiteY7" fmla="*/ 0 h 458521"/>
                  <a:gd name="connsiteX8" fmla="*/ 280480 w 1084367"/>
                  <a:gd name="connsiteY8" fmla="*/ 213409 h 458521"/>
                  <a:gd name="connsiteX9" fmla="*/ 767303 w 1084367"/>
                  <a:gd name="connsiteY9" fmla="*/ 419335 h 458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4367" h="458521">
                    <a:moveTo>
                      <a:pt x="767303" y="419335"/>
                    </a:moveTo>
                    <a:cubicBezTo>
                      <a:pt x="898535" y="439845"/>
                      <a:pt x="989026" y="488624"/>
                      <a:pt x="1019375" y="432222"/>
                    </a:cubicBezTo>
                    <a:cubicBezTo>
                      <a:pt x="1041270" y="392174"/>
                      <a:pt x="1075775" y="241817"/>
                      <a:pt x="1084368" y="124304"/>
                    </a:cubicBezTo>
                    <a:cubicBezTo>
                      <a:pt x="1058176" y="176270"/>
                      <a:pt x="985839" y="312492"/>
                      <a:pt x="939693" y="321776"/>
                    </a:cubicBezTo>
                    <a:cubicBezTo>
                      <a:pt x="882460" y="333140"/>
                      <a:pt x="636486" y="264544"/>
                      <a:pt x="607800" y="258863"/>
                    </a:cubicBezTo>
                    <a:cubicBezTo>
                      <a:pt x="579114" y="253181"/>
                      <a:pt x="968101" y="241679"/>
                      <a:pt x="825228" y="207312"/>
                    </a:cubicBezTo>
                    <a:cubicBezTo>
                      <a:pt x="682355" y="172944"/>
                      <a:pt x="573571" y="195810"/>
                      <a:pt x="395638" y="144398"/>
                    </a:cubicBezTo>
                    <a:cubicBezTo>
                      <a:pt x="217705" y="92985"/>
                      <a:pt x="73585" y="55708"/>
                      <a:pt x="0" y="0"/>
                    </a:cubicBezTo>
                    <a:cubicBezTo>
                      <a:pt x="43790" y="64300"/>
                      <a:pt x="190405" y="143982"/>
                      <a:pt x="280480" y="213409"/>
                    </a:cubicBezTo>
                    <a:cubicBezTo>
                      <a:pt x="370556" y="282836"/>
                      <a:pt x="636070" y="398687"/>
                      <a:pt x="767303" y="419335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28" name="Freeform 427">
              <a:extLst>
                <a:ext uri="{FF2B5EF4-FFF2-40B4-BE49-F238E27FC236}">
                  <a16:creationId xmlns:a16="http://schemas.microsoft.com/office/drawing/2014/main" id="{C930C313-7720-B14E-9114-CF89674380DB}"/>
                </a:ext>
              </a:extLst>
            </p:cNvPr>
            <p:cNvSpPr/>
            <p:nvPr/>
          </p:nvSpPr>
          <p:spPr>
            <a:xfrm>
              <a:off x="7830769" y="3011404"/>
              <a:ext cx="1160185" cy="1014387"/>
            </a:xfrm>
            <a:custGeom>
              <a:avLst/>
              <a:gdLst>
                <a:gd name="connsiteX0" fmla="*/ 1013139 w 1160185"/>
                <a:gd name="connsiteY0" fmla="*/ 646186 h 1014387"/>
                <a:gd name="connsiteX1" fmla="*/ 550013 w 1160185"/>
                <a:gd name="connsiteY1" fmla="*/ 623044 h 1014387"/>
                <a:gd name="connsiteX2" fmla="*/ 238769 w 1160185"/>
                <a:gd name="connsiteY2" fmla="*/ 491811 h 1014387"/>
                <a:gd name="connsiteX3" fmla="*/ 287548 w 1160185"/>
                <a:gd name="connsiteY3" fmla="*/ 417256 h 1014387"/>
                <a:gd name="connsiteX4" fmla="*/ 287548 w 1160185"/>
                <a:gd name="connsiteY4" fmla="*/ 268009 h 1014387"/>
                <a:gd name="connsiteX5" fmla="*/ 303069 w 1160185"/>
                <a:gd name="connsiteY5" fmla="*/ 147169 h 1014387"/>
                <a:gd name="connsiteX6" fmla="*/ 254151 w 1160185"/>
                <a:gd name="connsiteY6" fmla="*/ 147169 h 1014387"/>
                <a:gd name="connsiteX7" fmla="*/ 228376 w 1160185"/>
                <a:gd name="connsiteY7" fmla="*/ 260248 h 1014387"/>
                <a:gd name="connsiteX8" fmla="*/ 205233 w 1160185"/>
                <a:gd name="connsiteY8" fmla="*/ 183199 h 1014387"/>
                <a:gd name="connsiteX9" fmla="*/ 187218 w 1160185"/>
                <a:gd name="connsiteY9" fmla="*/ 41573 h 1014387"/>
                <a:gd name="connsiteX10" fmla="*/ 143566 w 1160185"/>
                <a:gd name="connsiteY10" fmla="*/ 41573 h 1014387"/>
                <a:gd name="connsiteX11" fmla="*/ 115158 w 1160185"/>
                <a:gd name="connsiteY11" fmla="*/ 0 h 1014387"/>
                <a:gd name="connsiteX12" fmla="*/ 81761 w 1160185"/>
                <a:gd name="connsiteY12" fmla="*/ 64439 h 1014387"/>
                <a:gd name="connsiteX13" fmla="*/ 55985 w 1160185"/>
                <a:gd name="connsiteY13" fmla="*/ 41157 h 1014387"/>
                <a:gd name="connsiteX14" fmla="*/ 43236 w 1160185"/>
                <a:gd name="connsiteY14" fmla="*/ 138993 h 1014387"/>
                <a:gd name="connsiteX15" fmla="*/ 27715 w 1160185"/>
                <a:gd name="connsiteY15" fmla="*/ 115851 h 1014387"/>
                <a:gd name="connsiteX16" fmla="*/ 0 w 1160185"/>
                <a:gd name="connsiteY16" fmla="*/ 164768 h 1014387"/>
                <a:gd name="connsiteX17" fmla="*/ 10255 w 1160185"/>
                <a:gd name="connsiteY17" fmla="*/ 331893 h 1014387"/>
                <a:gd name="connsiteX18" fmla="*/ 18015 w 1160185"/>
                <a:gd name="connsiteY18" fmla="*/ 429728 h 1014387"/>
                <a:gd name="connsiteX19" fmla="*/ 74555 w 1160185"/>
                <a:gd name="connsiteY19" fmla="*/ 555834 h 1014387"/>
                <a:gd name="connsiteX20" fmla="*/ 355035 w 1160185"/>
                <a:gd name="connsiteY20" fmla="*/ 769243 h 1014387"/>
                <a:gd name="connsiteX21" fmla="*/ 841303 w 1160185"/>
                <a:gd name="connsiteY21" fmla="*/ 975169 h 1014387"/>
                <a:gd name="connsiteX22" fmla="*/ 1093375 w 1160185"/>
                <a:gd name="connsiteY22" fmla="*/ 988057 h 1014387"/>
                <a:gd name="connsiteX23" fmla="*/ 1152548 w 1160185"/>
                <a:gd name="connsiteY23" fmla="*/ 560961 h 101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60185" h="1014387">
                  <a:moveTo>
                    <a:pt x="1013139" y="646186"/>
                  </a:moveTo>
                  <a:cubicBezTo>
                    <a:pt x="889667" y="566504"/>
                    <a:pt x="632328" y="628171"/>
                    <a:pt x="550013" y="623044"/>
                  </a:cubicBezTo>
                  <a:cubicBezTo>
                    <a:pt x="467698" y="617916"/>
                    <a:pt x="238769" y="491811"/>
                    <a:pt x="238769" y="491811"/>
                  </a:cubicBezTo>
                  <a:cubicBezTo>
                    <a:pt x="238769" y="491811"/>
                    <a:pt x="285054" y="445526"/>
                    <a:pt x="287548" y="417256"/>
                  </a:cubicBezTo>
                  <a:cubicBezTo>
                    <a:pt x="290042" y="388987"/>
                    <a:pt x="287548" y="311799"/>
                    <a:pt x="287548" y="268009"/>
                  </a:cubicBezTo>
                  <a:cubicBezTo>
                    <a:pt x="287548" y="224218"/>
                    <a:pt x="300436" y="180566"/>
                    <a:pt x="303069" y="147169"/>
                  </a:cubicBezTo>
                  <a:cubicBezTo>
                    <a:pt x="305702" y="113772"/>
                    <a:pt x="261495" y="136776"/>
                    <a:pt x="254151" y="147169"/>
                  </a:cubicBezTo>
                  <a:cubicBezTo>
                    <a:pt x="246806" y="157563"/>
                    <a:pt x="228376" y="260248"/>
                    <a:pt x="228376" y="260248"/>
                  </a:cubicBezTo>
                  <a:cubicBezTo>
                    <a:pt x="228376" y="260248"/>
                    <a:pt x="205233" y="190960"/>
                    <a:pt x="205233" y="183199"/>
                  </a:cubicBezTo>
                  <a:cubicBezTo>
                    <a:pt x="205233" y="175439"/>
                    <a:pt x="200106" y="80236"/>
                    <a:pt x="187218" y="41573"/>
                  </a:cubicBezTo>
                  <a:cubicBezTo>
                    <a:pt x="174331" y="2910"/>
                    <a:pt x="143566" y="41573"/>
                    <a:pt x="143566" y="41573"/>
                  </a:cubicBezTo>
                  <a:cubicBezTo>
                    <a:pt x="140933" y="18431"/>
                    <a:pt x="133173" y="0"/>
                    <a:pt x="115158" y="0"/>
                  </a:cubicBezTo>
                  <a:cubicBezTo>
                    <a:pt x="97143" y="0"/>
                    <a:pt x="81761" y="64439"/>
                    <a:pt x="81761" y="64439"/>
                  </a:cubicBezTo>
                  <a:cubicBezTo>
                    <a:pt x="81761" y="25775"/>
                    <a:pt x="68873" y="28408"/>
                    <a:pt x="55985" y="41157"/>
                  </a:cubicBezTo>
                  <a:cubicBezTo>
                    <a:pt x="43098" y="53907"/>
                    <a:pt x="43236" y="138993"/>
                    <a:pt x="43236" y="138993"/>
                  </a:cubicBezTo>
                  <a:lnTo>
                    <a:pt x="27715" y="115851"/>
                  </a:lnTo>
                  <a:cubicBezTo>
                    <a:pt x="9701" y="110723"/>
                    <a:pt x="0" y="138993"/>
                    <a:pt x="0" y="164768"/>
                  </a:cubicBezTo>
                  <a:cubicBezTo>
                    <a:pt x="0" y="190544"/>
                    <a:pt x="10255" y="267593"/>
                    <a:pt x="10255" y="331893"/>
                  </a:cubicBezTo>
                  <a:cubicBezTo>
                    <a:pt x="9506" y="364680"/>
                    <a:pt x="12098" y="397468"/>
                    <a:pt x="18015" y="429728"/>
                  </a:cubicBezTo>
                  <a:cubicBezTo>
                    <a:pt x="29295" y="474766"/>
                    <a:pt x="48433" y="517448"/>
                    <a:pt x="74555" y="555834"/>
                  </a:cubicBezTo>
                  <a:cubicBezTo>
                    <a:pt x="118345" y="620134"/>
                    <a:pt x="264960" y="699815"/>
                    <a:pt x="355035" y="769243"/>
                  </a:cubicBezTo>
                  <a:cubicBezTo>
                    <a:pt x="445110" y="838670"/>
                    <a:pt x="710071" y="954521"/>
                    <a:pt x="841303" y="975169"/>
                  </a:cubicBezTo>
                  <a:cubicBezTo>
                    <a:pt x="972536" y="995817"/>
                    <a:pt x="1063027" y="1044457"/>
                    <a:pt x="1093375" y="988057"/>
                  </a:cubicBezTo>
                  <a:cubicBezTo>
                    <a:pt x="1123723" y="931656"/>
                    <a:pt x="1180817" y="653531"/>
                    <a:pt x="1152548" y="560961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29" name="Freeform 428">
              <a:extLst>
                <a:ext uri="{FF2B5EF4-FFF2-40B4-BE49-F238E27FC236}">
                  <a16:creationId xmlns:a16="http://schemas.microsoft.com/office/drawing/2014/main" id="{FBBFA809-444C-9C41-99F7-C6C1A0FEFD11}"/>
                </a:ext>
              </a:extLst>
            </p:cNvPr>
            <p:cNvSpPr/>
            <p:nvPr/>
          </p:nvSpPr>
          <p:spPr>
            <a:xfrm>
              <a:off x="8059144" y="3272207"/>
              <a:ext cx="20655" cy="105595"/>
            </a:xfrm>
            <a:custGeom>
              <a:avLst/>
              <a:gdLst>
                <a:gd name="connsiteX0" fmla="*/ 0 w 20655"/>
                <a:gd name="connsiteY0" fmla="*/ 0 h 105595"/>
                <a:gd name="connsiteX1" fmla="*/ 20648 w 20655"/>
                <a:gd name="connsiteY1" fmla="*/ 105596 h 1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655" h="105595">
                  <a:moveTo>
                    <a:pt x="0" y="0"/>
                  </a:moveTo>
                  <a:cubicBezTo>
                    <a:pt x="13885" y="33466"/>
                    <a:pt x="20911" y="69372"/>
                    <a:pt x="20648" y="105596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0" name="Freeform 429">
              <a:extLst>
                <a:ext uri="{FF2B5EF4-FFF2-40B4-BE49-F238E27FC236}">
                  <a16:creationId xmlns:a16="http://schemas.microsoft.com/office/drawing/2014/main" id="{B6F5A37A-F258-394A-B32C-C07D7CAFD35A}"/>
                </a:ext>
              </a:extLst>
            </p:cNvPr>
            <p:cNvSpPr/>
            <p:nvPr/>
          </p:nvSpPr>
          <p:spPr>
            <a:xfrm>
              <a:off x="7974335" y="3053532"/>
              <a:ext cx="20509" cy="211191"/>
            </a:xfrm>
            <a:custGeom>
              <a:avLst/>
              <a:gdLst>
                <a:gd name="connsiteX0" fmla="*/ 0 w 20509"/>
                <a:gd name="connsiteY0" fmla="*/ 0 h 211191"/>
                <a:gd name="connsiteX1" fmla="*/ 15382 w 20509"/>
                <a:gd name="connsiteY1" fmla="*/ 100330 h 211191"/>
                <a:gd name="connsiteX2" fmla="*/ 20509 w 20509"/>
                <a:gd name="connsiteY2" fmla="*/ 211192 h 211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509" h="211191">
                  <a:moveTo>
                    <a:pt x="0" y="0"/>
                  </a:moveTo>
                  <a:cubicBezTo>
                    <a:pt x="7774" y="32981"/>
                    <a:pt x="12929" y="66531"/>
                    <a:pt x="15382" y="100330"/>
                  </a:cubicBezTo>
                  <a:cubicBezTo>
                    <a:pt x="15382" y="133866"/>
                    <a:pt x="20509" y="211192"/>
                    <a:pt x="20509" y="211192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1" name="Freeform 430">
              <a:extLst>
                <a:ext uri="{FF2B5EF4-FFF2-40B4-BE49-F238E27FC236}">
                  <a16:creationId xmlns:a16="http://schemas.microsoft.com/office/drawing/2014/main" id="{8C014D47-EB40-8E42-A280-C30CCF8C5D4B}"/>
                </a:ext>
              </a:extLst>
            </p:cNvPr>
            <p:cNvSpPr/>
            <p:nvPr/>
          </p:nvSpPr>
          <p:spPr>
            <a:xfrm>
              <a:off x="7912529" y="3076813"/>
              <a:ext cx="18685" cy="194701"/>
            </a:xfrm>
            <a:custGeom>
              <a:avLst/>
              <a:gdLst>
                <a:gd name="connsiteX0" fmla="*/ 0 w 18685"/>
                <a:gd name="connsiteY0" fmla="*/ 0 h 194701"/>
                <a:gd name="connsiteX1" fmla="*/ 15382 w 18685"/>
                <a:gd name="connsiteY1" fmla="*/ 97004 h 194701"/>
                <a:gd name="connsiteX2" fmla="*/ 18015 w 18685"/>
                <a:gd name="connsiteY2" fmla="*/ 194701 h 19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85" h="194701">
                  <a:moveTo>
                    <a:pt x="0" y="0"/>
                  </a:moveTo>
                  <a:cubicBezTo>
                    <a:pt x="0" y="0"/>
                    <a:pt x="10255" y="59173"/>
                    <a:pt x="15382" y="97004"/>
                  </a:cubicBezTo>
                  <a:cubicBezTo>
                    <a:pt x="18570" y="129473"/>
                    <a:pt x="19457" y="162108"/>
                    <a:pt x="18015" y="194701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2" name="Freeform 431">
              <a:extLst>
                <a:ext uri="{FF2B5EF4-FFF2-40B4-BE49-F238E27FC236}">
                  <a16:creationId xmlns:a16="http://schemas.microsoft.com/office/drawing/2014/main" id="{9DBF1C08-A8FE-8D4E-98CF-2265A6C3CD56}"/>
                </a:ext>
              </a:extLst>
            </p:cNvPr>
            <p:cNvSpPr/>
            <p:nvPr/>
          </p:nvSpPr>
          <p:spPr>
            <a:xfrm>
              <a:off x="7874005" y="3151367"/>
              <a:ext cx="18046" cy="149247"/>
            </a:xfrm>
            <a:custGeom>
              <a:avLst/>
              <a:gdLst>
                <a:gd name="connsiteX0" fmla="*/ 0 w 18046"/>
                <a:gd name="connsiteY0" fmla="*/ 0 h 149247"/>
                <a:gd name="connsiteX1" fmla="*/ 12749 w 18046"/>
                <a:gd name="connsiteY1" fmla="*/ 66933 h 149247"/>
                <a:gd name="connsiteX2" fmla="*/ 18015 w 18046"/>
                <a:gd name="connsiteY2" fmla="*/ 149248 h 149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46" h="149247">
                  <a:moveTo>
                    <a:pt x="0" y="0"/>
                  </a:moveTo>
                  <a:cubicBezTo>
                    <a:pt x="0" y="0"/>
                    <a:pt x="7622" y="46285"/>
                    <a:pt x="12749" y="66933"/>
                  </a:cubicBezTo>
                  <a:cubicBezTo>
                    <a:pt x="16546" y="94205"/>
                    <a:pt x="18306" y="121713"/>
                    <a:pt x="18015" y="149248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3" name="Freeform 432">
              <a:extLst>
                <a:ext uri="{FF2B5EF4-FFF2-40B4-BE49-F238E27FC236}">
                  <a16:creationId xmlns:a16="http://schemas.microsoft.com/office/drawing/2014/main" id="{1B616FFD-4894-D847-9A01-12DC18EC199F}"/>
                </a:ext>
              </a:extLst>
            </p:cNvPr>
            <p:cNvSpPr/>
            <p:nvPr/>
          </p:nvSpPr>
          <p:spPr>
            <a:xfrm>
              <a:off x="7215208" y="4425095"/>
              <a:ext cx="534989" cy="384741"/>
            </a:xfrm>
            <a:custGeom>
              <a:avLst/>
              <a:gdLst>
                <a:gd name="connsiteX0" fmla="*/ 494028 w 534989"/>
                <a:gd name="connsiteY0" fmla="*/ 216395 h 384741"/>
                <a:gd name="connsiteX1" fmla="*/ 416841 w 534989"/>
                <a:gd name="connsiteY1" fmla="*/ 164983 h 384741"/>
                <a:gd name="connsiteX2" fmla="*/ 375267 w 534989"/>
                <a:gd name="connsiteY2" fmla="*/ 26405 h 384741"/>
                <a:gd name="connsiteX3" fmla="*/ 236690 w 534989"/>
                <a:gd name="connsiteY3" fmla="*/ 31671 h 384741"/>
                <a:gd name="connsiteX4" fmla="*/ 180012 w 534989"/>
                <a:gd name="connsiteY4" fmla="*/ 119113 h 384741"/>
                <a:gd name="connsiteX5" fmla="*/ 56540 w 534989"/>
                <a:gd name="connsiteY5" fmla="*/ 155143 h 384741"/>
                <a:gd name="connsiteX6" fmla="*/ 0 w 534989"/>
                <a:gd name="connsiteY6" fmla="*/ 273488 h 384741"/>
                <a:gd name="connsiteX7" fmla="*/ 318728 w 534989"/>
                <a:gd name="connsiteY7" fmla="*/ 350676 h 384741"/>
                <a:gd name="connsiteX8" fmla="*/ 534770 w 534989"/>
                <a:gd name="connsiteY8" fmla="*/ 376313 h 384741"/>
                <a:gd name="connsiteX9" fmla="*/ 494028 w 534989"/>
                <a:gd name="connsiteY9" fmla="*/ 216395 h 38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4989" h="384741">
                  <a:moveTo>
                    <a:pt x="494028" y="216395"/>
                  </a:moveTo>
                  <a:cubicBezTo>
                    <a:pt x="465758" y="203424"/>
                    <a:pt x="439706" y="186074"/>
                    <a:pt x="416841" y="164983"/>
                  </a:cubicBezTo>
                  <a:cubicBezTo>
                    <a:pt x="386076" y="134080"/>
                    <a:pt x="416841" y="56892"/>
                    <a:pt x="375267" y="26405"/>
                  </a:cubicBezTo>
                  <a:cubicBezTo>
                    <a:pt x="333694" y="-4082"/>
                    <a:pt x="251795" y="-15168"/>
                    <a:pt x="236690" y="31671"/>
                  </a:cubicBezTo>
                  <a:cubicBezTo>
                    <a:pt x="221585" y="78510"/>
                    <a:pt x="210915" y="108858"/>
                    <a:pt x="180012" y="119113"/>
                  </a:cubicBezTo>
                  <a:cubicBezTo>
                    <a:pt x="149109" y="129368"/>
                    <a:pt x="113218" y="129368"/>
                    <a:pt x="56540" y="155143"/>
                  </a:cubicBezTo>
                  <a:cubicBezTo>
                    <a:pt x="-138" y="180919"/>
                    <a:pt x="0" y="273488"/>
                    <a:pt x="0" y="273488"/>
                  </a:cubicBezTo>
                  <a:cubicBezTo>
                    <a:pt x="108645" y="287997"/>
                    <a:pt x="215474" y="313856"/>
                    <a:pt x="318728" y="350676"/>
                  </a:cubicBezTo>
                  <a:cubicBezTo>
                    <a:pt x="467976" y="407215"/>
                    <a:pt x="534770" y="376313"/>
                    <a:pt x="534770" y="376313"/>
                  </a:cubicBezTo>
                  <a:cubicBezTo>
                    <a:pt x="534770" y="376313"/>
                    <a:pt x="540452" y="272518"/>
                    <a:pt x="494028" y="216395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34" name="Graphic 263">
              <a:extLst>
                <a:ext uri="{FF2B5EF4-FFF2-40B4-BE49-F238E27FC236}">
                  <a16:creationId xmlns:a16="http://schemas.microsoft.com/office/drawing/2014/main" id="{62CF618D-1B0C-F846-A155-72F8DDCC5D2C}"/>
                </a:ext>
              </a:extLst>
            </p:cNvPr>
            <p:cNvGrpSpPr/>
            <p:nvPr/>
          </p:nvGrpSpPr>
          <p:grpSpPr>
            <a:xfrm>
              <a:off x="7324638" y="4563748"/>
              <a:ext cx="341473" cy="209639"/>
              <a:chOff x="7324638" y="4563748"/>
              <a:chExt cx="341473" cy="209639"/>
            </a:xfrm>
          </p:grpSpPr>
          <p:sp>
            <p:nvSpPr>
              <p:cNvPr id="435" name="Freeform 434">
                <a:extLst>
                  <a:ext uri="{FF2B5EF4-FFF2-40B4-BE49-F238E27FC236}">
                    <a16:creationId xmlns:a16="http://schemas.microsoft.com/office/drawing/2014/main" id="{79F93D1C-11B4-BF4D-BCA2-AB280D97D7F1}"/>
                  </a:ext>
                </a:extLst>
              </p:cNvPr>
              <p:cNvSpPr/>
              <p:nvPr/>
            </p:nvSpPr>
            <p:spPr>
              <a:xfrm>
                <a:off x="7324638" y="4563748"/>
                <a:ext cx="341473" cy="209639"/>
              </a:xfrm>
              <a:custGeom>
                <a:avLst/>
                <a:gdLst>
                  <a:gd name="connsiteX0" fmla="*/ 322377 w 341473"/>
                  <a:gd name="connsiteY0" fmla="*/ 132064 h 209639"/>
                  <a:gd name="connsiteX1" fmla="*/ 215534 w 341473"/>
                  <a:gd name="connsiteY1" fmla="*/ 87996 h 209639"/>
                  <a:gd name="connsiteX2" fmla="*/ 177703 w 341473"/>
                  <a:gd name="connsiteY2" fmla="*/ 0 h 209639"/>
                  <a:gd name="connsiteX3" fmla="*/ 89706 w 341473"/>
                  <a:gd name="connsiteY3" fmla="*/ 50303 h 209639"/>
                  <a:gd name="connsiteX4" fmla="*/ 7945 w 341473"/>
                  <a:gd name="connsiteY4" fmla="*/ 81761 h 209639"/>
                  <a:gd name="connsiteX5" fmla="*/ 240617 w 341473"/>
                  <a:gd name="connsiteY5" fmla="*/ 207450 h 209639"/>
                  <a:gd name="connsiteX6" fmla="*/ 322377 w 341473"/>
                  <a:gd name="connsiteY6" fmla="*/ 132064 h 209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73" h="209639">
                    <a:moveTo>
                      <a:pt x="322377" y="132064"/>
                    </a:moveTo>
                    <a:cubicBezTo>
                      <a:pt x="322377" y="132064"/>
                      <a:pt x="234381" y="119454"/>
                      <a:pt x="215534" y="87996"/>
                    </a:cubicBezTo>
                    <a:cubicBezTo>
                      <a:pt x="196688" y="56539"/>
                      <a:pt x="228006" y="0"/>
                      <a:pt x="177703" y="0"/>
                    </a:cubicBezTo>
                    <a:cubicBezTo>
                      <a:pt x="127399" y="0"/>
                      <a:pt x="133774" y="37693"/>
                      <a:pt x="89706" y="50303"/>
                    </a:cubicBezTo>
                    <a:cubicBezTo>
                      <a:pt x="45638" y="62914"/>
                      <a:pt x="-23512" y="43929"/>
                      <a:pt x="7945" y="81761"/>
                    </a:cubicBezTo>
                    <a:cubicBezTo>
                      <a:pt x="39403" y="119592"/>
                      <a:pt x="165231" y="194840"/>
                      <a:pt x="240617" y="207450"/>
                    </a:cubicBezTo>
                    <a:cubicBezTo>
                      <a:pt x="316003" y="220060"/>
                      <a:pt x="372681" y="175993"/>
                      <a:pt x="322377" y="132064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36" name="Freeform 435">
                <a:extLst>
                  <a:ext uri="{FF2B5EF4-FFF2-40B4-BE49-F238E27FC236}">
                    <a16:creationId xmlns:a16="http://schemas.microsoft.com/office/drawing/2014/main" id="{DB3549BB-208C-D949-B891-B07BFF07B682}"/>
                  </a:ext>
                </a:extLst>
              </p:cNvPr>
              <p:cNvSpPr/>
              <p:nvPr/>
            </p:nvSpPr>
            <p:spPr>
              <a:xfrm>
                <a:off x="7324638" y="4563748"/>
                <a:ext cx="341473" cy="209639"/>
              </a:xfrm>
              <a:custGeom>
                <a:avLst/>
                <a:gdLst>
                  <a:gd name="connsiteX0" fmla="*/ 322377 w 341473"/>
                  <a:gd name="connsiteY0" fmla="*/ 132064 h 209639"/>
                  <a:gd name="connsiteX1" fmla="*/ 215534 w 341473"/>
                  <a:gd name="connsiteY1" fmla="*/ 87996 h 209639"/>
                  <a:gd name="connsiteX2" fmla="*/ 177703 w 341473"/>
                  <a:gd name="connsiteY2" fmla="*/ 0 h 209639"/>
                  <a:gd name="connsiteX3" fmla="*/ 89706 w 341473"/>
                  <a:gd name="connsiteY3" fmla="*/ 50303 h 209639"/>
                  <a:gd name="connsiteX4" fmla="*/ 7945 w 341473"/>
                  <a:gd name="connsiteY4" fmla="*/ 81761 h 209639"/>
                  <a:gd name="connsiteX5" fmla="*/ 240617 w 341473"/>
                  <a:gd name="connsiteY5" fmla="*/ 207450 h 209639"/>
                  <a:gd name="connsiteX6" fmla="*/ 322377 w 341473"/>
                  <a:gd name="connsiteY6" fmla="*/ 132064 h 209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73" h="209639">
                    <a:moveTo>
                      <a:pt x="322377" y="132064"/>
                    </a:moveTo>
                    <a:cubicBezTo>
                      <a:pt x="322377" y="132064"/>
                      <a:pt x="234381" y="119454"/>
                      <a:pt x="215534" y="87996"/>
                    </a:cubicBezTo>
                    <a:cubicBezTo>
                      <a:pt x="196688" y="56539"/>
                      <a:pt x="228006" y="0"/>
                      <a:pt x="177703" y="0"/>
                    </a:cubicBezTo>
                    <a:cubicBezTo>
                      <a:pt x="127399" y="0"/>
                      <a:pt x="133774" y="37693"/>
                      <a:pt x="89706" y="50303"/>
                    </a:cubicBezTo>
                    <a:cubicBezTo>
                      <a:pt x="45638" y="62914"/>
                      <a:pt x="-23512" y="43929"/>
                      <a:pt x="7945" y="81761"/>
                    </a:cubicBezTo>
                    <a:cubicBezTo>
                      <a:pt x="39403" y="119592"/>
                      <a:pt x="165231" y="194840"/>
                      <a:pt x="240617" y="207450"/>
                    </a:cubicBezTo>
                    <a:cubicBezTo>
                      <a:pt x="316003" y="220060"/>
                      <a:pt x="372681" y="175993"/>
                      <a:pt x="322377" y="132064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37" name="Freeform 436">
              <a:extLst>
                <a:ext uri="{FF2B5EF4-FFF2-40B4-BE49-F238E27FC236}">
                  <a16:creationId xmlns:a16="http://schemas.microsoft.com/office/drawing/2014/main" id="{E7AB152D-94C9-C34E-910D-C356DB7E0928}"/>
                </a:ext>
              </a:extLst>
            </p:cNvPr>
            <p:cNvSpPr/>
            <p:nvPr/>
          </p:nvSpPr>
          <p:spPr>
            <a:xfrm>
              <a:off x="7215208" y="4425095"/>
              <a:ext cx="534989" cy="384741"/>
            </a:xfrm>
            <a:custGeom>
              <a:avLst/>
              <a:gdLst>
                <a:gd name="connsiteX0" fmla="*/ 494028 w 534989"/>
                <a:gd name="connsiteY0" fmla="*/ 216395 h 384741"/>
                <a:gd name="connsiteX1" fmla="*/ 416841 w 534989"/>
                <a:gd name="connsiteY1" fmla="*/ 164983 h 384741"/>
                <a:gd name="connsiteX2" fmla="*/ 375267 w 534989"/>
                <a:gd name="connsiteY2" fmla="*/ 26405 h 384741"/>
                <a:gd name="connsiteX3" fmla="*/ 236690 w 534989"/>
                <a:gd name="connsiteY3" fmla="*/ 31671 h 384741"/>
                <a:gd name="connsiteX4" fmla="*/ 180012 w 534989"/>
                <a:gd name="connsiteY4" fmla="*/ 119113 h 384741"/>
                <a:gd name="connsiteX5" fmla="*/ 56540 w 534989"/>
                <a:gd name="connsiteY5" fmla="*/ 155143 h 384741"/>
                <a:gd name="connsiteX6" fmla="*/ 0 w 534989"/>
                <a:gd name="connsiteY6" fmla="*/ 273488 h 384741"/>
                <a:gd name="connsiteX7" fmla="*/ 318728 w 534989"/>
                <a:gd name="connsiteY7" fmla="*/ 350676 h 384741"/>
                <a:gd name="connsiteX8" fmla="*/ 534770 w 534989"/>
                <a:gd name="connsiteY8" fmla="*/ 376313 h 384741"/>
                <a:gd name="connsiteX9" fmla="*/ 494028 w 534989"/>
                <a:gd name="connsiteY9" fmla="*/ 216395 h 38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4989" h="384741">
                  <a:moveTo>
                    <a:pt x="494028" y="216395"/>
                  </a:moveTo>
                  <a:cubicBezTo>
                    <a:pt x="465758" y="203424"/>
                    <a:pt x="439706" y="186074"/>
                    <a:pt x="416841" y="164983"/>
                  </a:cubicBezTo>
                  <a:cubicBezTo>
                    <a:pt x="386076" y="134080"/>
                    <a:pt x="416841" y="56892"/>
                    <a:pt x="375267" y="26405"/>
                  </a:cubicBezTo>
                  <a:cubicBezTo>
                    <a:pt x="333694" y="-4082"/>
                    <a:pt x="251795" y="-15168"/>
                    <a:pt x="236690" y="31671"/>
                  </a:cubicBezTo>
                  <a:cubicBezTo>
                    <a:pt x="221585" y="78510"/>
                    <a:pt x="210915" y="108858"/>
                    <a:pt x="180012" y="119113"/>
                  </a:cubicBezTo>
                  <a:cubicBezTo>
                    <a:pt x="149109" y="129368"/>
                    <a:pt x="113218" y="129368"/>
                    <a:pt x="56540" y="155143"/>
                  </a:cubicBezTo>
                  <a:cubicBezTo>
                    <a:pt x="-138" y="180919"/>
                    <a:pt x="0" y="273488"/>
                    <a:pt x="0" y="273488"/>
                  </a:cubicBezTo>
                  <a:cubicBezTo>
                    <a:pt x="108645" y="287997"/>
                    <a:pt x="215474" y="313856"/>
                    <a:pt x="318728" y="350676"/>
                  </a:cubicBezTo>
                  <a:cubicBezTo>
                    <a:pt x="467976" y="407215"/>
                    <a:pt x="534770" y="376313"/>
                    <a:pt x="534770" y="376313"/>
                  </a:cubicBezTo>
                  <a:cubicBezTo>
                    <a:pt x="534770" y="376313"/>
                    <a:pt x="540452" y="272518"/>
                    <a:pt x="494028" y="216395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8" name="Freeform 437">
              <a:extLst>
                <a:ext uri="{FF2B5EF4-FFF2-40B4-BE49-F238E27FC236}">
                  <a16:creationId xmlns:a16="http://schemas.microsoft.com/office/drawing/2014/main" id="{1CB111CA-4EA3-2A4E-B0C6-28E39DED5FA0}"/>
                </a:ext>
              </a:extLst>
            </p:cNvPr>
            <p:cNvSpPr/>
            <p:nvPr/>
          </p:nvSpPr>
          <p:spPr>
            <a:xfrm>
              <a:off x="7604659" y="4073986"/>
              <a:ext cx="1180355" cy="745799"/>
            </a:xfrm>
            <a:custGeom>
              <a:avLst/>
              <a:gdLst>
                <a:gd name="connsiteX0" fmla="*/ 487328 w 1180355"/>
                <a:gd name="connsiteY0" fmla="*/ 718968 h 745799"/>
                <a:gd name="connsiteX1" fmla="*/ 716951 w 1180355"/>
                <a:gd name="connsiteY1" fmla="*/ 642197 h 745799"/>
                <a:gd name="connsiteX2" fmla="*/ 1009765 w 1180355"/>
                <a:gd name="connsiteY2" fmla="*/ 515537 h 745799"/>
                <a:gd name="connsiteX3" fmla="*/ 1169267 w 1180355"/>
                <a:gd name="connsiteY3" fmla="*/ 201659 h 745799"/>
                <a:gd name="connsiteX4" fmla="*/ 808966 w 1180355"/>
                <a:gd name="connsiteY4" fmla="*/ 11254 h 745799"/>
                <a:gd name="connsiteX5" fmla="*/ 351661 w 1180355"/>
                <a:gd name="connsiteY5" fmla="*/ 335386 h 745799"/>
                <a:gd name="connsiteX6" fmla="*/ 48038 w 1180355"/>
                <a:gd name="connsiteY6" fmla="*/ 551567 h 745799"/>
                <a:gd name="connsiteX7" fmla="*/ 58293 w 1180355"/>
                <a:gd name="connsiteY7" fmla="*/ 695687 h 745799"/>
                <a:gd name="connsiteX8" fmla="*/ 487328 w 1180355"/>
                <a:gd name="connsiteY8" fmla="*/ 718968 h 74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0355" h="745799">
                  <a:moveTo>
                    <a:pt x="487328" y="718968"/>
                  </a:moveTo>
                  <a:cubicBezTo>
                    <a:pt x="565583" y="698819"/>
                    <a:pt x="642313" y="673155"/>
                    <a:pt x="716951" y="642197"/>
                  </a:cubicBezTo>
                  <a:cubicBezTo>
                    <a:pt x="815341" y="602286"/>
                    <a:pt x="914839" y="563069"/>
                    <a:pt x="1009765" y="515537"/>
                  </a:cubicBezTo>
                  <a:cubicBezTo>
                    <a:pt x="1153885" y="443476"/>
                    <a:pt x="1205297" y="335386"/>
                    <a:pt x="1169267" y="201659"/>
                  </a:cubicBezTo>
                  <a:cubicBezTo>
                    <a:pt x="1133237" y="67932"/>
                    <a:pt x="1071570" y="-35031"/>
                    <a:pt x="808966" y="11254"/>
                  </a:cubicBezTo>
                  <a:cubicBezTo>
                    <a:pt x="546362" y="57539"/>
                    <a:pt x="463216" y="215517"/>
                    <a:pt x="351661" y="335386"/>
                  </a:cubicBezTo>
                  <a:cubicBezTo>
                    <a:pt x="213776" y="482971"/>
                    <a:pt x="100143" y="558912"/>
                    <a:pt x="48038" y="551567"/>
                  </a:cubicBezTo>
                  <a:cubicBezTo>
                    <a:pt x="-11412" y="543252"/>
                    <a:pt x="-24022" y="654391"/>
                    <a:pt x="58293" y="695687"/>
                  </a:cubicBezTo>
                  <a:cubicBezTo>
                    <a:pt x="191327" y="762204"/>
                    <a:pt x="343069" y="754444"/>
                    <a:pt x="487328" y="718968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9" name="Freeform 438">
              <a:extLst>
                <a:ext uri="{FF2B5EF4-FFF2-40B4-BE49-F238E27FC236}">
                  <a16:creationId xmlns:a16="http://schemas.microsoft.com/office/drawing/2014/main" id="{C908E871-990A-9B44-A22F-9D87149AE94E}"/>
                </a:ext>
              </a:extLst>
            </p:cNvPr>
            <p:cNvSpPr/>
            <p:nvPr/>
          </p:nvSpPr>
          <p:spPr>
            <a:xfrm>
              <a:off x="7697319" y="4268162"/>
              <a:ext cx="408525" cy="352125"/>
            </a:xfrm>
            <a:custGeom>
              <a:avLst/>
              <a:gdLst>
                <a:gd name="connsiteX0" fmla="*/ 0 w 408525"/>
                <a:gd name="connsiteY0" fmla="*/ 352125 h 352125"/>
                <a:gd name="connsiteX1" fmla="*/ 257754 w 408525"/>
                <a:gd name="connsiteY1" fmla="*/ 176132 h 352125"/>
                <a:gd name="connsiteX2" fmla="*/ 408526 w 408525"/>
                <a:gd name="connsiteY2" fmla="*/ 0 h 35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8525" h="352125">
                  <a:moveTo>
                    <a:pt x="0" y="352125"/>
                  </a:moveTo>
                  <a:cubicBezTo>
                    <a:pt x="0" y="352125"/>
                    <a:pt x="125690" y="327043"/>
                    <a:pt x="257754" y="176132"/>
                  </a:cubicBezTo>
                  <a:cubicBezTo>
                    <a:pt x="389818" y="25221"/>
                    <a:pt x="408526" y="0"/>
                    <a:pt x="408526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0" name="Freeform 439">
              <a:extLst>
                <a:ext uri="{FF2B5EF4-FFF2-40B4-BE49-F238E27FC236}">
                  <a16:creationId xmlns:a16="http://schemas.microsoft.com/office/drawing/2014/main" id="{FE962CE9-FCC1-174D-A79B-59FD7FBB5430}"/>
                </a:ext>
              </a:extLst>
            </p:cNvPr>
            <p:cNvSpPr/>
            <p:nvPr/>
          </p:nvSpPr>
          <p:spPr>
            <a:xfrm>
              <a:off x="8641585" y="4519680"/>
              <a:ext cx="61805" cy="60142"/>
            </a:xfrm>
            <a:custGeom>
              <a:avLst/>
              <a:gdLst>
                <a:gd name="connsiteX0" fmla="*/ 0 w 61805"/>
                <a:gd name="connsiteY0" fmla="*/ 60143 h 60142"/>
                <a:gd name="connsiteX1" fmla="*/ 61805 w 61805"/>
                <a:gd name="connsiteY1" fmla="*/ 0 h 60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805" h="60142">
                  <a:moveTo>
                    <a:pt x="0" y="60143"/>
                  </a:moveTo>
                  <a:cubicBezTo>
                    <a:pt x="22325" y="41947"/>
                    <a:pt x="43014" y="21826"/>
                    <a:pt x="61805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1" name="Freeform 440">
              <a:extLst>
                <a:ext uri="{FF2B5EF4-FFF2-40B4-BE49-F238E27FC236}">
                  <a16:creationId xmlns:a16="http://schemas.microsoft.com/office/drawing/2014/main" id="{AA178368-12AE-9D41-9099-1ECFAD535695}"/>
                </a:ext>
              </a:extLst>
            </p:cNvPr>
            <p:cNvSpPr/>
            <p:nvPr/>
          </p:nvSpPr>
          <p:spPr>
            <a:xfrm>
              <a:off x="8231811" y="4623890"/>
              <a:ext cx="350323" cy="159917"/>
            </a:xfrm>
            <a:custGeom>
              <a:avLst/>
              <a:gdLst>
                <a:gd name="connsiteX0" fmla="*/ 0 w 350323"/>
                <a:gd name="connsiteY0" fmla="*/ 159918 h 159917"/>
                <a:gd name="connsiteX1" fmla="*/ 350323 w 350323"/>
                <a:gd name="connsiteY1" fmla="*/ 0 h 15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0323" h="159917">
                  <a:moveTo>
                    <a:pt x="0" y="159918"/>
                  </a:moveTo>
                  <a:cubicBezTo>
                    <a:pt x="0" y="159918"/>
                    <a:pt x="194840" y="103656"/>
                    <a:pt x="350323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2" name="Freeform 441">
              <a:extLst>
                <a:ext uri="{FF2B5EF4-FFF2-40B4-BE49-F238E27FC236}">
                  <a16:creationId xmlns:a16="http://schemas.microsoft.com/office/drawing/2014/main" id="{952EB545-B389-1B46-BC1D-B87A7F6A43A3}"/>
                </a:ext>
              </a:extLst>
            </p:cNvPr>
            <p:cNvSpPr/>
            <p:nvPr/>
          </p:nvSpPr>
          <p:spPr>
            <a:xfrm>
              <a:off x="6301613" y="4078534"/>
              <a:ext cx="1165529" cy="822931"/>
            </a:xfrm>
            <a:custGeom>
              <a:avLst/>
              <a:gdLst>
                <a:gd name="connsiteX0" fmla="*/ 368294 w 1165529"/>
                <a:gd name="connsiteY0" fmla="*/ 8646 h 822931"/>
                <a:gd name="connsiteX1" fmla="*/ 229717 w 1165529"/>
                <a:gd name="connsiteY1" fmla="*/ 2271 h 822931"/>
                <a:gd name="connsiteX2" fmla="*/ 3420 w 1165529"/>
                <a:gd name="connsiteY2" fmla="*/ 156646 h 822931"/>
                <a:gd name="connsiteX3" fmla="*/ 214334 w 1165529"/>
                <a:gd name="connsiteY3" fmla="*/ 506554 h 822931"/>
                <a:gd name="connsiteX4" fmla="*/ 759775 w 1165529"/>
                <a:gd name="connsiteY4" fmla="*/ 707214 h 822931"/>
                <a:gd name="connsiteX5" fmla="*/ 1147791 w 1165529"/>
                <a:gd name="connsiteY5" fmla="*/ 822787 h 822931"/>
                <a:gd name="connsiteX6" fmla="*/ 1104139 w 1165529"/>
                <a:gd name="connsiteY6" fmla="*/ 717469 h 822931"/>
                <a:gd name="connsiteX7" fmla="*/ 1165529 w 1165529"/>
                <a:gd name="connsiteY7" fmla="*/ 610071 h 822931"/>
                <a:gd name="connsiteX8" fmla="*/ 949764 w 1165529"/>
                <a:gd name="connsiteY8" fmla="*/ 449876 h 822931"/>
                <a:gd name="connsiteX9" fmla="*/ 503130 w 1165529"/>
                <a:gd name="connsiteY9" fmla="*/ 63106 h 82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5529" h="822931">
                  <a:moveTo>
                    <a:pt x="368294" y="8646"/>
                  </a:moveTo>
                  <a:cubicBezTo>
                    <a:pt x="322633" y="-57"/>
                    <a:pt x="275974" y="-2205"/>
                    <a:pt x="229717" y="2271"/>
                  </a:cubicBezTo>
                  <a:cubicBezTo>
                    <a:pt x="106244" y="12526"/>
                    <a:pt x="23929" y="89713"/>
                    <a:pt x="3420" y="156646"/>
                  </a:cubicBezTo>
                  <a:cubicBezTo>
                    <a:pt x="-17090" y="223579"/>
                    <a:pt x="54832" y="393336"/>
                    <a:pt x="214334" y="506554"/>
                  </a:cubicBezTo>
                  <a:cubicBezTo>
                    <a:pt x="373837" y="619772"/>
                    <a:pt x="538467" y="645131"/>
                    <a:pt x="759775" y="707214"/>
                  </a:cubicBezTo>
                  <a:cubicBezTo>
                    <a:pt x="955862" y="761952"/>
                    <a:pt x="1161649" y="826390"/>
                    <a:pt x="1147791" y="822787"/>
                  </a:cubicBezTo>
                  <a:cubicBezTo>
                    <a:pt x="1119494" y="795100"/>
                    <a:pt x="1103724" y="757060"/>
                    <a:pt x="1104139" y="717469"/>
                  </a:cubicBezTo>
                  <a:cubicBezTo>
                    <a:pt x="1107050" y="670075"/>
                    <a:pt x="1138922" y="633075"/>
                    <a:pt x="1165529" y="610071"/>
                  </a:cubicBezTo>
                  <a:cubicBezTo>
                    <a:pt x="1123956" y="590947"/>
                    <a:pt x="1055637" y="547711"/>
                    <a:pt x="949764" y="449876"/>
                  </a:cubicBezTo>
                  <a:cubicBezTo>
                    <a:pt x="779314" y="292729"/>
                    <a:pt x="605261" y="135444"/>
                    <a:pt x="503130" y="63106"/>
                  </a:cubicBezTo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3" name="Freeform 442">
              <a:extLst>
                <a:ext uri="{FF2B5EF4-FFF2-40B4-BE49-F238E27FC236}">
                  <a16:creationId xmlns:a16="http://schemas.microsoft.com/office/drawing/2014/main" id="{479A155C-8C11-6F4A-BDEC-20B4A6C28000}"/>
                </a:ext>
              </a:extLst>
            </p:cNvPr>
            <p:cNvSpPr/>
            <p:nvPr/>
          </p:nvSpPr>
          <p:spPr>
            <a:xfrm>
              <a:off x="6703858" y="4129862"/>
              <a:ext cx="46007" cy="21064"/>
            </a:xfrm>
            <a:custGeom>
              <a:avLst/>
              <a:gdLst>
                <a:gd name="connsiteX0" fmla="*/ 46008 w 46007"/>
                <a:gd name="connsiteY0" fmla="*/ 21064 h 21064"/>
                <a:gd name="connsiteX1" fmla="*/ 0 w 46007"/>
                <a:gd name="connsiteY1" fmla="*/ 0 h 2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007" h="21064">
                  <a:moveTo>
                    <a:pt x="46008" y="21064"/>
                  </a:moveTo>
                  <a:cubicBezTo>
                    <a:pt x="17461" y="7206"/>
                    <a:pt x="0" y="0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4" name="Freeform 443">
              <a:extLst>
                <a:ext uri="{FF2B5EF4-FFF2-40B4-BE49-F238E27FC236}">
                  <a16:creationId xmlns:a16="http://schemas.microsoft.com/office/drawing/2014/main" id="{AE072D79-9E81-AE4A-89A0-A8CB14E1CA74}"/>
                </a:ext>
              </a:extLst>
            </p:cNvPr>
            <p:cNvSpPr/>
            <p:nvPr/>
          </p:nvSpPr>
          <p:spPr>
            <a:xfrm>
              <a:off x="6799892" y="4177117"/>
              <a:ext cx="482387" cy="355173"/>
            </a:xfrm>
            <a:custGeom>
              <a:avLst/>
              <a:gdLst>
                <a:gd name="connsiteX0" fmla="*/ 482388 w 482387"/>
                <a:gd name="connsiteY0" fmla="*/ 355174 h 355173"/>
                <a:gd name="connsiteX1" fmla="*/ 105180 w 482387"/>
                <a:gd name="connsiteY1" fmla="*/ 65963 h 355173"/>
                <a:gd name="connsiteX2" fmla="*/ 0 w 482387"/>
                <a:gd name="connsiteY2" fmla="*/ 0 h 355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2387" h="355173">
                  <a:moveTo>
                    <a:pt x="482388" y="355174"/>
                  </a:moveTo>
                  <a:cubicBezTo>
                    <a:pt x="482388" y="355174"/>
                    <a:pt x="212023" y="141349"/>
                    <a:pt x="105180" y="65963"/>
                  </a:cubicBezTo>
                  <a:cubicBezTo>
                    <a:pt x="71340" y="42086"/>
                    <a:pt x="36238" y="20066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5" name="Freeform 444">
              <a:extLst>
                <a:ext uri="{FF2B5EF4-FFF2-40B4-BE49-F238E27FC236}">
                  <a16:creationId xmlns:a16="http://schemas.microsoft.com/office/drawing/2014/main" id="{5579FB37-38AF-D043-ADE5-6282E76BD968}"/>
                </a:ext>
              </a:extLst>
            </p:cNvPr>
            <p:cNvSpPr/>
            <p:nvPr/>
          </p:nvSpPr>
          <p:spPr>
            <a:xfrm>
              <a:off x="7405744" y="4687913"/>
              <a:ext cx="893597" cy="378647"/>
            </a:xfrm>
            <a:custGeom>
              <a:avLst/>
              <a:gdLst>
                <a:gd name="connsiteX0" fmla="*/ 679175 w 893597"/>
                <a:gd name="connsiteY0" fmla="*/ 81761 h 378647"/>
                <a:gd name="connsiteX1" fmla="*/ 447613 w 893597"/>
                <a:gd name="connsiteY1" fmla="*/ 76495 h 378647"/>
                <a:gd name="connsiteX2" fmla="*/ 113226 w 893597"/>
                <a:gd name="connsiteY2" fmla="*/ 14828 h 378647"/>
                <a:gd name="connsiteX3" fmla="*/ 61398 w 893597"/>
                <a:gd name="connsiteY3" fmla="*/ 0 h 378647"/>
                <a:gd name="connsiteX4" fmla="*/ 8 w 893597"/>
                <a:gd name="connsiteY4" fmla="*/ 107397 h 378647"/>
                <a:gd name="connsiteX5" fmla="*/ 43660 w 893597"/>
                <a:gd name="connsiteY5" fmla="*/ 212716 h 378647"/>
                <a:gd name="connsiteX6" fmla="*/ 123480 w 893597"/>
                <a:gd name="connsiteY6" fmla="*/ 230870 h 378647"/>
                <a:gd name="connsiteX7" fmla="*/ 447613 w 893597"/>
                <a:gd name="connsiteY7" fmla="*/ 333833 h 378647"/>
                <a:gd name="connsiteX8" fmla="*/ 632891 w 893597"/>
                <a:gd name="connsiteY8" fmla="*/ 375406 h 378647"/>
                <a:gd name="connsiteX9" fmla="*/ 708692 w 893597"/>
                <a:gd name="connsiteY9" fmla="*/ 373466 h 378647"/>
                <a:gd name="connsiteX10" fmla="*/ 735715 w 893597"/>
                <a:gd name="connsiteY10" fmla="*/ 334248 h 378647"/>
                <a:gd name="connsiteX11" fmla="*/ 787266 w 893597"/>
                <a:gd name="connsiteY11" fmla="*/ 323994 h 378647"/>
                <a:gd name="connsiteX12" fmla="*/ 807775 w 893597"/>
                <a:gd name="connsiteY12" fmla="*/ 272443 h 378647"/>
                <a:gd name="connsiteX13" fmla="*/ 867086 w 893597"/>
                <a:gd name="connsiteY13" fmla="*/ 262881 h 378647"/>
                <a:gd name="connsiteX14" fmla="*/ 884963 w 893597"/>
                <a:gd name="connsiteY14" fmla="*/ 179735 h 378647"/>
                <a:gd name="connsiteX15" fmla="*/ 679175 w 893597"/>
                <a:gd name="connsiteY15" fmla="*/ 81761 h 37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3597" h="378647">
                  <a:moveTo>
                    <a:pt x="679175" y="81761"/>
                  </a:moveTo>
                  <a:cubicBezTo>
                    <a:pt x="612243" y="66240"/>
                    <a:pt x="607115" y="81761"/>
                    <a:pt x="447613" y="76495"/>
                  </a:cubicBezTo>
                  <a:cubicBezTo>
                    <a:pt x="288110" y="71229"/>
                    <a:pt x="113226" y="14828"/>
                    <a:pt x="113226" y="14828"/>
                  </a:cubicBezTo>
                  <a:cubicBezTo>
                    <a:pt x="113226" y="14828"/>
                    <a:pt x="98260" y="17045"/>
                    <a:pt x="61398" y="0"/>
                  </a:cubicBezTo>
                  <a:cubicBezTo>
                    <a:pt x="34791" y="23004"/>
                    <a:pt x="2918" y="60004"/>
                    <a:pt x="8" y="107397"/>
                  </a:cubicBezTo>
                  <a:cubicBezTo>
                    <a:pt x="-408" y="146989"/>
                    <a:pt x="15362" y="185028"/>
                    <a:pt x="43660" y="212716"/>
                  </a:cubicBezTo>
                  <a:cubicBezTo>
                    <a:pt x="71375" y="220061"/>
                    <a:pt x="98121" y="226574"/>
                    <a:pt x="123480" y="230870"/>
                  </a:cubicBezTo>
                  <a:cubicBezTo>
                    <a:pt x="236698" y="251518"/>
                    <a:pt x="375553" y="302930"/>
                    <a:pt x="447613" y="333833"/>
                  </a:cubicBezTo>
                  <a:cubicBezTo>
                    <a:pt x="505704" y="360731"/>
                    <a:pt x="568868" y="374907"/>
                    <a:pt x="632891" y="375406"/>
                  </a:cubicBezTo>
                  <a:cubicBezTo>
                    <a:pt x="689430" y="375406"/>
                    <a:pt x="667397" y="383859"/>
                    <a:pt x="708692" y="373466"/>
                  </a:cubicBezTo>
                  <a:cubicBezTo>
                    <a:pt x="749989" y="363072"/>
                    <a:pt x="735715" y="334248"/>
                    <a:pt x="735715" y="334248"/>
                  </a:cubicBezTo>
                  <a:cubicBezTo>
                    <a:pt x="753300" y="333362"/>
                    <a:pt x="770678" y="329897"/>
                    <a:pt x="787266" y="323994"/>
                  </a:cubicBezTo>
                  <a:cubicBezTo>
                    <a:pt x="818030" y="313601"/>
                    <a:pt x="807775" y="272443"/>
                    <a:pt x="807775" y="272443"/>
                  </a:cubicBezTo>
                  <a:cubicBezTo>
                    <a:pt x="827980" y="273164"/>
                    <a:pt x="848129" y="269921"/>
                    <a:pt x="867086" y="262881"/>
                  </a:cubicBezTo>
                  <a:cubicBezTo>
                    <a:pt x="898544" y="246390"/>
                    <a:pt x="898544" y="211746"/>
                    <a:pt x="884963" y="179735"/>
                  </a:cubicBezTo>
                  <a:cubicBezTo>
                    <a:pt x="864453" y="131233"/>
                    <a:pt x="746108" y="97142"/>
                    <a:pt x="679175" y="81761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46" name="Graphic 263">
              <a:extLst>
                <a:ext uri="{FF2B5EF4-FFF2-40B4-BE49-F238E27FC236}">
                  <a16:creationId xmlns:a16="http://schemas.microsoft.com/office/drawing/2014/main" id="{3B521C0E-877F-D145-9FC6-BE2E934924A4}"/>
                </a:ext>
              </a:extLst>
            </p:cNvPr>
            <p:cNvGrpSpPr/>
            <p:nvPr/>
          </p:nvGrpSpPr>
          <p:grpSpPr>
            <a:xfrm>
              <a:off x="7437209" y="4885524"/>
              <a:ext cx="706632" cy="180507"/>
              <a:chOff x="7437209" y="4885524"/>
              <a:chExt cx="706632" cy="180507"/>
            </a:xfrm>
          </p:grpSpPr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D871263E-50C0-1244-B0CB-92A5DC0A73CA}"/>
                  </a:ext>
                </a:extLst>
              </p:cNvPr>
              <p:cNvSpPr/>
              <p:nvPr/>
            </p:nvSpPr>
            <p:spPr>
              <a:xfrm>
                <a:off x="7437209" y="4885524"/>
                <a:ext cx="706632" cy="180507"/>
              </a:xfrm>
              <a:custGeom>
                <a:avLst/>
                <a:gdLst>
                  <a:gd name="connsiteX0" fmla="*/ 677227 w 706632"/>
                  <a:gd name="connsiteY0" fmla="*/ 175439 h 180507"/>
                  <a:gd name="connsiteX1" fmla="*/ 706606 w 706632"/>
                  <a:gd name="connsiteY1" fmla="*/ 145922 h 180507"/>
                  <a:gd name="connsiteX2" fmla="*/ 662538 w 706632"/>
                  <a:gd name="connsiteY2" fmla="*/ 149802 h 180507"/>
                  <a:gd name="connsiteX3" fmla="*/ 329260 w 706632"/>
                  <a:gd name="connsiteY3" fmla="*/ 55431 h 180507"/>
                  <a:gd name="connsiteX4" fmla="*/ 0 w 706632"/>
                  <a:gd name="connsiteY4" fmla="*/ 0 h 180507"/>
                  <a:gd name="connsiteX5" fmla="*/ 12195 w 706632"/>
                  <a:gd name="connsiteY5" fmla="*/ 14828 h 180507"/>
                  <a:gd name="connsiteX6" fmla="*/ 92015 w 706632"/>
                  <a:gd name="connsiteY6" fmla="*/ 32981 h 180507"/>
                  <a:gd name="connsiteX7" fmla="*/ 416148 w 706632"/>
                  <a:gd name="connsiteY7" fmla="*/ 135945 h 180507"/>
                  <a:gd name="connsiteX8" fmla="*/ 601426 w 706632"/>
                  <a:gd name="connsiteY8" fmla="*/ 177518 h 180507"/>
                  <a:gd name="connsiteX9" fmla="*/ 677227 w 706632"/>
                  <a:gd name="connsiteY9" fmla="*/ 175439 h 180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6632" h="180507">
                    <a:moveTo>
                      <a:pt x="677227" y="175439"/>
                    </a:moveTo>
                    <a:cubicBezTo>
                      <a:pt x="702864" y="169065"/>
                      <a:pt x="707021" y="155345"/>
                      <a:pt x="706606" y="145922"/>
                    </a:cubicBezTo>
                    <a:cubicBezTo>
                      <a:pt x="692014" y="148195"/>
                      <a:pt x="677297" y="149498"/>
                      <a:pt x="662538" y="149802"/>
                    </a:cubicBezTo>
                    <a:cubicBezTo>
                      <a:pt x="580778" y="149802"/>
                      <a:pt x="486545" y="80514"/>
                      <a:pt x="329260" y="55431"/>
                    </a:cubicBezTo>
                    <a:cubicBezTo>
                      <a:pt x="243203" y="41573"/>
                      <a:pt x="106289" y="18570"/>
                      <a:pt x="0" y="0"/>
                    </a:cubicBezTo>
                    <a:cubicBezTo>
                      <a:pt x="4019" y="5266"/>
                      <a:pt x="8038" y="10255"/>
                      <a:pt x="12195" y="14828"/>
                    </a:cubicBezTo>
                    <a:cubicBezTo>
                      <a:pt x="39910" y="22172"/>
                      <a:pt x="66656" y="28686"/>
                      <a:pt x="92015" y="32981"/>
                    </a:cubicBezTo>
                    <a:cubicBezTo>
                      <a:pt x="205233" y="53630"/>
                      <a:pt x="344088" y="105042"/>
                      <a:pt x="416148" y="135945"/>
                    </a:cubicBezTo>
                    <a:cubicBezTo>
                      <a:pt x="474239" y="162842"/>
                      <a:pt x="537403" y="177019"/>
                      <a:pt x="601426" y="177518"/>
                    </a:cubicBezTo>
                    <a:cubicBezTo>
                      <a:pt x="657965" y="177379"/>
                      <a:pt x="635932" y="185555"/>
                      <a:pt x="677227" y="175439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AE652485-E4CA-604C-8AD5-6EA60DBACE66}"/>
                  </a:ext>
                </a:extLst>
              </p:cNvPr>
              <p:cNvSpPr/>
              <p:nvPr/>
            </p:nvSpPr>
            <p:spPr>
              <a:xfrm>
                <a:off x="7437209" y="4885524"/>
                <a:ext cx="706632" cy="180507"/>
              </a:xfrm>
              <a:custGeom>
                <a:avLst/>
                <a:gdLst>
                  <a:gd name="connsiteX0" fmla="*/ 677227 w 706632"/>
                  <a:gd name="connsiteY0" fmla="*/ 175439 h 180507"/>
                  <a:gd name="connsiteX1" fmla="*/ 706606 w 706632"/>
                  <a:gd name="connsiteY1" fmla="*/ 145922 h 180507"/>
                  <a:gd name="connsiteX2" fmla="*/ 662538 w 706632"/>
                  <a:gd name="connsiteY2" fmla="*/ 149802 h 180507"/>
                  <a:gd name="connsiteX3" fmla="*/ 329260 w 706632"/>
                  <a:gd name="connsiteY3" fmla="*/ 55431 h 180507"/>
                  <a:gd name="connsiteX4" fmla="*/ 0 w 706632"/>
                  <a:gd name="connsiteY4" fmla="*/ 0 h 180507"/>
                  <a:gd name="connsiteX5" fmla="*/ 12195 w 706632"/>
                  <a:gd name="connsiteY5" fmla="*/ 14828 h 180507"/>
                  <a:gd name="connsiteX6" fmla="*/ 92015 w 706632"/>
                  <a:gd name="connsiteY6" fmla="*/ 32981 h 180507"/>
                  <a:gd name="connsiteX7" fmla="*/ 416148 w 706632"/>
                  <a:gd name="connsiteY7" fmla="*/ 135945 h 180507"/>
                  <a:gd name="connsiteX8" fmla="*/ 601426 w 706632"/>
                  <a:gd name="connsiteY8" fmla="*/ 177518 h 180507"/>
                  <a:gd name="connsiteX9" fmla="*/ 677227 w 706632"/>
                  <a:gd name="connsiteY9" fmla="*/ 175439 h 180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6632" h="180507">
                    <a:moveTo>
                      <a:pt x="677227" y="175439"/>
                    </a:moveTo>
                    <a:cubicBezTo>
                      <a:pt x="702864" y="169065"/>
                      <a:pt x="707021" y="155345"/>
                      <a:pt x="706606" y="145922"/>
                    </a:cubicBezTo>
                    <a:cubicBezTo>
                      <a:pt x="692014" y="148195"/>
                      <a:pt x="677297" y="149498"/>
                      <a:pt x="662538" y="149802"/>
                    </a:cubicBezTo>
                    <a:cubicBezTo>
                      <a:pt x="580778" y="149802"/>
                      <a:pt x="486545" y="80514"/>
                      <a:pt x="329260" y="55431"/>
                    </a:cubicBezTo>
                    <a:cubicBezTo>
                      <a:pt x="243203" y="41573"/>
                      <a:pt x="106289" y="18570"/>
                      <a:pt x="0" y="0"/>
                    </a:cubicBezTo>
                    <a:cubicBezTo>
                      <a:pt x="4019" y="5266"/>
                      <a:pt x="8038" y="10255"/>
                      <a:pt x="12195" y="14828"/>
                    </a:cubicBezTo>
                    <a:cubicBezTo>
                      <a:pt x="39910" y="22172"/>
                      <a:pt x="66656" y="28686"/>
                      <a:pt x="92015" y="32981"/>
                    </a:cubicBezTo>
                    <a:cubicBezTo>
                      <a:pt x="205233" y="53630"/>
                      <a:pt x="344088" y="105042"/>
                      <a:pt x="416148" y="135945"/>
                    </a:cubicBezTo>
                    <a:cubicBezTo>
                      <a:pt x="474239" y="162842"/>
                      <a:pt x="537403" y="177019"/>
                      <a:pt x="601426" y="177518"/>
                    </a:cubicBezTo>
                    <a:cubicBezTo>
                      <a:pt x="657965" y="177379"/>
                      <a:pt x="635932" y="185555"/>
                      <a:pt x="677227" y="175439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49" name="Freeform 448">
              <a:extLst>
                <a:ext uri="{FF2B5EF4-FFF2-40B4-BE49-F238E27FC236}">
                  <a16:creationId xmlns:a16="http://schemas.microsoft.com/office/drawing/2014/main" id="{BAA1CF92-CE3A-1547-B6D8-4A68C0C009DE}"/>
                </a:ext>
              </a:extLst>
            </p:cNvPr>
            <p:cNvSpPr/>
            <p:nvPr/>
          </p:nvSpPr>
          <p:spPr>
            <a:xfrm>
              <a:off x="7405744" y="4687913"/>
              <a:ext cx="893597" cy="378647"/>
            </a:xfrm>
            <a:custGeom>
              <a:avLst/>
              <a:gdLst>
                <a:gd name="connsiteX0" fmla="*/ 679175 w 893597"/>
                <a:gd name="connsiteY0" fmla="*/ 81761 h 378647"/>
                <a:gd name="connsiteX1" fmla="*/ 447613 w 893597"/>
                <a:gd name="connsiteY1" fmla="*/ 76495 h 378647"/>
                <a:gd name="connsiteX2" fmla="*/ 113226 w 893597"/>
                <a:gd name="connsiteY2" fmla="*/ 14828 h 378647"/>
                <a:gd name="connsiteX3" fmla="*/ 61398 w 893597"/>
                <a:gd name="connsiteY3" fmla="*/ 0 h 378647"/>
                <a:gd name="connsiteX4" fmla="*/ 8 w 893597"/>
                <a:gd name="connsiteY4" fmla="*/ 107397 h 378647"/>
                <a:gd name="connsiteX5" fmla="*/ 43660 w 893597"/>
                <a:gd name="connsiteY5" fmla="*/ 212716 h 378647"/>
                <a:gd name="connsiteX6" fmla="*/ 123480 w 893597"/>
                <a:gd name="connsiteY6" fmla="*/ 230870 h 378647"/>
                <a:gd name="connsiteX7" fmla="*/ 447613 w 893597"/>
                <a:gd name="connsiteY7" fmla="*/ 333833 h 378647"/>
                <a:gd name="connsiteX8" fmla="*/ 632891 w 893597"/>
                <a:gd name="connsiteY8" fmla="*/ 375406 h 378647"/>
                <a:gd name="connsiteX9" fmla="*/ 708692 w 893597"/>
                <a:gd name="connsiteY9" fmla="*/ 373466 h 378647"/>
                <a:gd name="connsiteX10" fmla="*/ 735715 w 893597"/>
                <a:gd name="connsiteY10" fmla="*/ 334248 h 378647"/>
                <a:gd name="connsiteX11" fmla="*/ 787266 w 893597"/>
                <a:gd name="connsiteY11" fmla="*/ 323994 h 378647"/>
                <a:gd name="connsiteX12" fmla="*/ 807775 w 893597"/>
                <a:gd name="connsiteY12" fmla="*/ 272443 h 378647"/>
                <a:gd name="connsiteX13" fmla="*/ 867086 w 893597"/>
                <a:gd name="connsiteY13" fmla="*/ 262881 h 378647"/>
                <a:gd name="connsiteX14" fmla="*/ 884963 w 893597"/>
                <a:gd name="connsiteY14" fmla="*/ 179735 h 378647"/>
                <a:gd name="connsiteX15" fmla="*/ 679175 w 893597"/>
                <a:gd name="connsiteY15" fmla="*/ 81761 h 37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3597" h="378647">
                  <a:moveTo>
                    <a:pt x="679175" y="81761"/>
                  </a:moveTo>
                  <a:cubicBezTo>
                    <a:pt x="612243" y="66240"/>
                    <a:pt x="607115" y="81761"/>
                    <a:pt x="447613" y="76495"/>
                  </a:cubicBezTo>
                  <a:cubicBezTo>
                    <a:pt x="288110" y="71229"/>
                    <a:pt x="113226" y="14828"/>
                    <a:pt x="113226" y="14828"/>
                  </a:cubicBezTo>
                  <a:cubicBezTo>
                    <a:pt x="113226" y="14828"/>
                    <a:pt x="98260" y="17045"/>
                    <a:pt x="61398" y="0"/>
                  </a:cubicBezTo>
                  <a:cubicBezTo>
                    <a:pt x="34791" y="23004"/>
                    <a:pt x="2918" y="60004"/>
                    <a:pt x="8" y="107397"/>
                  </a:cubicBezTo>
                  <a:cubicBezTo>
                    <a:pt x="-408" y="146989"/>
                    <a:pt x="15362" y="185028"/>
                    <a:pt x="43660" y="212716"/>
                  </a:cubicBezTo>
                  <a:cubicBezTo>
                    <a:pt x="71375" y="220061"/>
                    <a:pt x="98121" y="226574"/>
                    <a:pt x="123480" y="230870"/>
                  </a:cubicBezTo>
                  <a:cubicBezTo>
                    <a:pt x="236698" y="251518"/>
                    <a:pt x="375553" y="302930"/>
                    <a:pt x="447613" y="333833"/>
                  </a:cubicBezTo>
                  <a:cubicBezTo>
                    <a:pt x="505704" y="360731"/>
                    <a:pt x="568868" y="374907"/>
                    <a:pt x="632891" y="375406"/>
                  </a:cubicBezTo>
                  <a:cubicBezTo>
                    <a:pt x="689430" y="375406"/>
                    <a:pt x="667397" y="383859"/>
                    <a:pt x="708692" y="373466"/>
                  </a:cubicBezTo>
                  <a:cubicBezTo>
                    <a:pt x="749989" y="363072"/>
                    <a:pt x="735715" y="334248"/>
                    <a:pt x="735715" y="334248"/>
                  </a:cubicBezTo>
                  <a:cubicBezTo>
                    <a:pt x="753300" y="333362"/>
                    <a:pt x="770678" y="329897"/>
                    <a:pt x="787266" y="323994"/>
                  </a:cubicBezTo>
                  <a:cubicBezTo>
                    <a:pt x="818030" y="313601"/>
                    <a:pt x="807775" y="272443"/>
                    <a:pt x="807775" y="272443"/>
                  </a:cubicBezTo>
                  <a:cubicBezTo>
                    <a:pt x="827980" y="273164"/>
                    <a:pt x="848129" y="269921"/>
                    <a:pt x="867086" y="262881"/>
                  </a:cubicBezTo>
                  <a:cubicBezTo>
                    <a:pt x="898544" y="246390"/>
                    <a:pt x="898544" y="211746"/>
                    <a:pt x="884963" y="179735"/>
                  </a:cubicBezTo>
                  <a:cubicBezTo>
                    <a:pt x="864453" y="131233"/>
                    <a:pt x="746108" y="97142"/>
                    <a:pt x="679175" y="81761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0" name="Freeform 449">
              <a:extLst>
                <a:ext uri="{FF2B5EF4-FFF2-40B4-BE49-F238E27FC236}">
                  <a16:creationId xmlns:a16="http://schemas.microsoft.com/office/drawing/2014/main" id="{A63529CD-EA60-A049-A39F-0D46389B8A82}"/>
                </a:ext>
              </a:extLst>
            </p:cNvPr>
            <p:cNvSpPr/>
            <p:nvPr/>
          </p:nvSpPr>
          <p:spPr>
            <a:xfrm>
              <a:off x="8135777" y="4906033"/>
              <a:ext cx="77741" cy="54183"/>
            </a:xfrm>
            <a:custGeom>
              <a:avLst/>
              <a:gdLst>
                <a:gd name="connsiteX0" fmla="*/ 77742 w 77741"/>
                <a:gd name="connsiteY0" fmla="*/ 54184 h 54183"/>
                <a:gd name="connsiteX1" fmla="*/ 0 w 77741"/>
                <a:gd name="connsiteY1" fmla="*/ 0 h 5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7741" h="54183">
                  <a:moveTo>
                    <a:pt x="77742" y="54184"/>
                  </a:moveTo>
                  <a:cubicBezTo>
                    <a:pt x="54087" y="33078"/>
                    <a:pt x="27992" y="14883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1" name="Freeform 450">
              <a:extLst>
                <a:ext uri="{FF2B5EF4-FFF2-40B4-BE49-F238E27FC236}">
                  <a16:creationId xmlns:a16="http://schemas.microsoft.com/office/drawing/2014/main" id="{F24C0063-5AFD-AF4D-8FC3-86884B5F1478}"/>
                </a:ext>
              </a:extLst>
            </p:cNvPr>
            <p:cNvSpPr/>
            <p:nvPr/>
          </p:nvSpPr>
          <p:spPr>
            <a:xfrm>
              <a:off x="8084919" y="4970333"/>
              <a:ext cx="56539" cy="51412"/>
            </a:xfrm>
            <a:custGeom>
              <a:avLst/>
              <a:gdLst>
                <a:gd name="connsiteX0" fmla="*/ 56540 w 56539"/>
                <a:gd name="connsiteY0" fmla="*/ 51412 h 51412"/>
                <a:gd name="connsiteX1" fmla="*/ 0 w 56539"/>
                <a:gd name="connsiteY1" fmla="*/ 0 h 5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539" h="51412">
                  <a:moveTo>
                    <a:pt x="56540" y="51412"/>
                  </a:moveTo>
                  <a:cubicBezTo>
                    <a:pt x="56540" y="51412"/>
                    <a:pt x="10255" y="20509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2" name="Freeform 451">
              <a:extLst>
                <a:ext uri="{FF2B5EF4-FFF2-40B4-BE49-F238E27FC236}">
                  <a16:creationId xmlns:a16="http://schemas.microsoft.com/office/drawing/2014/main" id="{6FEA1498-11AC-914E-A2D0-9171C1573FCB}"/>
                </a:ext>
              </a:extLst>
            </p:cNvPr>
            <p:cNvSpPr/>
            <p:nvPr/>
          </p:nvSpPr>
          <p:spPr>
            <a:xfrm>
              <a:off x="8022698" y="5011491"/>
              <a:ext cx="46839" cy="45730"/>
            </a:xfrm>
            <a:custGeom>
              <a:avLst/>
              <a:gdLst>
                <a:gd name="connsiteX0" fmla="*/ 46839 w 46839"/>
                <a:gd name="connsiteY0" fmla="*/ 45730 h 45730"/>
                <a:gd name="connsiteX1" fmla="*/ 0 w 46839"/>
                <a:gd name="connsiteY1" fmla="*/ 0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839" h="45730">
                  <a:moveTo>
                    <a:pt x="46839" y="45730"/>
                  </a:moveTo>
                  <a:cubicBezTo>
                    <a:pt x="27175" y="35282"/>
                    <a:pt x="10920" y="19415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3" name="Freeform 452">
              <a:extLst>
                <a:ext uri="{FF2B5EF4-FFF2-40B4-BE49-F238E27FC236}">
                  <a16:creationId xmlns:a16="http://schemas.microsoft.com/office/drawing/2014/main" id="{BAED037B-A235-5443-85AA-EC63C8D04BBC}"/>
                </a:ext>
              </a:extLst>
            </p:cNvPr>
            <p:cNvSpPr/>
            <p:nvPr/>
          </p:nvSpPr>
          <p:spPr>
            <a:xfrm>
              <a:off x="7945926" y="5026873"/>
              <a:ext cx="61805" cy="36030"/>
            </a:xfrm>
            <a:custGeom>
              <a:avLst/>
              <a:gdLst>
                <a:gd name="connsiteX0" fmla="*/ 61806 w 61805"/>
                <a:gd name="connsiteY0" fmla="*/ 36030 h 36030"/>
                <a:gd name="connsiteX1" fmla="*/ 0 w 61805"/>
                <a:gd name="connsiteY1" fmla="*/ 0 h 3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805" h="36030">
                  <a:moveTo>
                    <a:pt x="61806" y="36030"/>
                  </a:moveTo>
                  <a:cubicBezTo>
                    <a:pt x="37721" y="31360"/>
                    <a:pt x="15923" y="18667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4" name="Freeform 453">
              <a:extLst>
                <a:ext uri="{FF2B5EF4-FFF2-40B4-BE49-F238E27FC236}">
                  <a16:creationId xmlns:a16="http://schemas.microsoft.com/office/drawing/2014/main" id="{8CE057B1-CA37-AD43-A383-DB9C3FD41164}"/>
                </a:ext>
              </a:extLst>
            </p:cNvPr>
            <p:cNvSpPr/>
            <p:nvPr/>
          </p:nvSpPr>
          <p:spPr>
            <a:xfrm>
              <a:off x="7849715" y="1791745"/>
              <a:ext cx="631504" cy="769835"/>
            </a:xfrm>
            <a:custGeom>
              <a:avLst/>
              <a:gdLst>
                <a:gd name="connsiteX0" fmla="*/ 104387 w 631504"/>
                <a:gd name="connsiteY0" fmla="*/ 8910 h 769835"/>
                <a:gd name="connsiteX1" fmla="*/ 14451 w 631504"/>
                <a:gd name="connsiteY1" fmla="*/ 196682 h 769835"/>
                <a:gd name="connsiteX2" fmla="*/ 2672 w 631504"/>
                <a:gd name="connsiteY2" fmla="*/ 419791 h 769835"/>
                <a:gd name="connsiteX3" fmla="*/ 58103 w 631504"/>
                <a:gd name="connsiteY3" fmla="*/ 662440 h 769835"/>
                <a:gd name="connsiteX4" fmla="*/ 116860 w 631504"/>
                <a:gd name="connsiteY4" fmla="*/ 756396 h 769835"/>
                <a:gd name="connsiteX5" fmla="*/ 257793 w 631504"/>
                <a:gd name="connsiteY5" fmla="*/ 744617 h 769835"/>
                <a:gd name="connsiteX6" fmla="*/ 500442 w 631504"/>
                <a:gd name="connsiteY6" fmla="*/ 548945 h 769835"/>
                <a:gd name="connsiteX7" fmla="*/ 512221 w 631504"/>
                <a:gd name="connsiteY7" fmla="*/ 494207 h 769835"/>
                <a:gd name="connsiteX8" fmla="*/ 629596 w 631504"/>
                <a:gd name="connsiteY8" fmla="*/ 341772 h 769835"/>
                <a:gd name="connsiteX9" fmla="*/ 523861 w 631504"/>
                <a:gd name="connsiteY9" fmla="*/ 267495 h 769835"/>
                <a:gd name="connsiteX10" fmla="*/ 488662 w 631504"/>
                <a:gd name="connsiteY10" fmla="*/ 302693 h 769835"/>
                <a:gd name="connsiteX11" fmla="*/ 422422 w 631504"/>
                <a:gd name="connsiteY11" fmla="*/ 197929 h 769835"/>
                <a:gd name="connsiteX12" fmla="*/ 471340 w 631504"/>
                <a:gd name="connsiteY12" fmla="*/ 70854 h 769835"/>
                <a:gd name="connsiteX13" fmla="*/ 214002 w 631504"/>
                <a:gd name="connsiteY13" fmla="*/ 51037 h 769835"/>
                <a:gd name="connsiteX14" fmla="*/ 104387 w 631504"/>
                <a:gd name="connsiteY14" fmla="*/ 8910 h 76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1504" h="769835">
                  <a:moveTo>
                    <a:pt x="104387" y="8910"/>
                  </a:moveTo>
                  <a:cubicBezTo>
                    <a:pt x="104387" y="8910"/>
                    <a:pt x="6552" y="98846"/>
                    <a:pt x="14451" y="196682"/>
                  </a:cubicBezTo>
                  <a:cubicBezTo>
                    <a:pt x="22350" y="294517"/>
                    <a:pt x="-9107" y="349117"/>
                    <a:pt x="2672" y="419791"/>
                  </a:cubicBezTo>
                  <a:cubicBezTo>
                    <a:pt x="14451" y="490466"/>
                    <a:pt x="30387" y="627657"/>
                    <a:pt x="58103" y="662440"/>
                  </a:cubicBezTo>
                  <a:cubicBezTo>
                    <a:pt x="85818" y="697223"/>
                    <a:pt x="89421" y="736856"/>
                    <a:pt x="116860" y="756396"/>
                  </a:cubicBezTo>
                  <a:cubicBezTo>
                    <a:pt x="144298" y="775935"/>
                    <a:pt x="238253" y="775935"/>
                    <a:pt x="257793" y="744617"/>
                  </a:cubicBezTo>
                  <a:cubicBezTo>
                    <a:pt x="277332" y="713298"/>
                    <a:pt x="484782" y="592181"/>
                    <a:pt x="500442" y="548945"/>
                  </a:cubicBezTo>
                  <a:cubicBezTo>
                    <a:pt x="516101" y="505709"/>
                    <a:pt x="512221" y="494207"/>
                    <a:pt x="512221" y="494207"/>
                  </a:cubicBezTo>
                  <a:cubicBezTo>
                    <a:pt x="512221" y="494207"/>
                    <a:pt x="649135" y="412031"/>
                    <a:pt x="629596" y="341772"/>
                  </a:cubicBezTo>
                  <a:cubicBezTo>
                    <a:pt x="610056" y="271514"/>
                    <a:pt x="555179" y="243937"/>
                    <a:pt x="523861" y="267495"/>
                  </a:cubicBezTo>
                  <a:cubicBezTo>
                    <a:pt x="492543" y="291053"/>
                    <a:pt x="488662" y="302693"/>
                    <a:pt x="488662" y="302693"/>
                  </a:cubicBezTo>
                  <a:cubicBezTo>
                    <a:pt x="488662" y="302693"/>
                    <a:pt x="406763" y="248787"/>
                    <a:pt x="422422" y="197929"/>
                  </a:cubicBezTo>
                  <a:cubicBezTo>
                    <a:pt x="438082" y="147071"/>
                    <a:pt x="487000" y="129610"/>
                    <a:pt x="471340" y="70854"/>
                  </a:cubicBezTo>
                  <a:cubicBezTo>
                    <a:pt x="455681" y="12097"/>
                    <a:pt x="338583" y="41475"/>
                    <a:pt x="214002" y="51037"/>
                  </a:cubicBezTo>
                  <a:cubicBezTo>
                    <a:pt x="115751" y="58243"/>
                    <a:pt x="148040" y="-27121"/>
                    <a:pt x="104387" y="8910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55" name="Graphic 263">
              <a:extLst>
                <a:ext uri="{FF2B5EF4-FFF2-40B4-BE49-F238E27FC236}">
                  <a16:creationId xmlns:a16="http://schemas.microsoft.com/office/drawing/2014/main" id="{39B9A96D-CD43-2842-9C76-33C4F5166068}"/>
                </a:ext>
              </a:extLst>
            </p:cNvPr>
            <p:cNvGrpSpPr/>
            <p:nvPr/>
          </p:nvGrpSpPr>
          <p:grpSpPr>
            <a:xfrm>
              <a:off x="8037249" y="1748696"/>
              <a:ext cx="443270" cy="807343"/>
              <a:chOff x="8037249" y="1748696"/>
              <a:chExt cx="443270" cy="807343"/>
            </a:xfrm>
          </p:grpSpPr>
          <p:sp>
            <p:nvSpPr>
              <p:cNvPr id="456" name="Freeform 455">
                <a:extLst>
                  <a:ext uri="{FF2B5EF4-FFF2-40B4-BE49-F238E27FC236}">
                    <a16:creationId xmlns:a16="http://schemas.microsoft.com/office/drawing/2014/main" id="{8470768B-7F50-7C47-845C-DC425F058330}"/>
                  </a:ext>
                </a:extLst>
              </p:cNvPr>
              <p:cNvSpPr/>
              <p:nvPr/>
            </p:nvSpPr>
            <p:spPr>
              <a:xfrm>
                <a:off x="8037249" y="1748696"/>
                <a:ext cx="443270" cy="807343"/>
              </a:xfrm>
              <a:custGeom>
                <a:avLst/>
                <a:gdLst>
                  <a:gd name="connsiteX0" fmla="*/ 441369 w 443270"/>
                  <a:gd name="connsiteY0" fmla="*/ 384544 h 807343"/>
                  <a:gd name="connsiteX1" fmla="*/ 335634 w 443270"/>
                  <a:gd name="connsiteY1" fmla="*/ 310267 h 807343"/>
                  <a:gd name="connsiteX2" fmla="*/ 300436 w 443270"/>
                  <a:gd name="connsiteY2" fmla="*/ 345465 h 807343"/>
                  <a:gd name="connsiteX3" fmla="*/ 234196 w 443270"/>
                  <a:gd name="connsiteY3" fmla="*/ 240701 h 807343"/>
                  <a:gd name="connsiteX4" fmla="*/ 283114 w 443270"/>
                  <a:gd name="connsiteY4" fmla="*/ 113625 h 807343"/>
                  <a:gd name="connsiteX5" fmla="*/ 65686 w 443270"/>
                  <a:gd name="connsiteY5" fmla="*/ 962 h 807343"/>
                  <a:gd name="connsiteX6" fmla="*/ 0 w 443270"/>
                  <a:gd name="connsiteY6" fmla="*/ 8307 h 807343"/>
                  <a:gd name="connsiteX7" fmla="*/ 188743 w 443270"/>
                  <a:gd name="connsiteY7" fmla="*/ 47385 h 807343"/>
                  <a:gd name="connsiteX8" fmla="*/ 177379 w 443270"/>
                  <a:gd name="connsiteY8" fmla="*/ 236266 h 807343"/>
                  <a:gd name="connsiteX9" fmla="*/ 188743 w 443270"/>
                  <a:gd name="connsiteY9" fmla="*/ 447874 h 807343"/>
                  <a:gd name="connsiteX10" fmla="*/ 120147 w 443270"/>
                  <a:gd name="connsiteY10" fmla="*/ 636616 h 807343"/>
                  <a:gd name="connsiteX11" fmla="*/ 50858 w 443270"/>
                  <a:gd name="connsiteY11" fmla="*/ 796812 h 807343"/>
                  <a:gd name="connsiteX12" fmla="*/ 36169 w 443270"/>
                  <a:gd name="connsiteY12" fmla="*/ 807343 h 807343"/>
                  <a:gd name="connsiteX13" fmla="*/ 69012 w 443270"/>
                  <a:gd name="connsiteY13" fmla="*/ 787665 h 807343"/>
                  <a:gd name="connsiteX14" fmla="*/ 311661 w 443270"/>
                  <a:gd name="connsiteY14" fmla="*/ 591994 h 807343"/>
                  <a:gd name="connsiteX15" fmla="*/ 323440 w 443270"/>
                  <a:gd name="connsiteY15" fmla="*/ 537256 h 807343"/>
                  <a:gd name="connsiteX16" fmla="*/ 441369 w 443270"/>
                  <a:gd name="connsiteY16" fmla="*/ 384544 h 80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43270" h="807343">
                    <a:moveTo>
                      <a:pt x="441369" y="384544"/>
                    </a:moveTo>
                    <a:cubicBezTo>
                      <a:pt x="421829" y="314147"/>
                      <a:pt x="366953" y="286708"/>
                      <a:pt x="335634" y="310267"/>
                    </a:cubicBezTo>
                    <a:cubicBezTo>
                      <a:pt x="304316" y="333825"/>
                      <a:pt x="300436" y="345465"/>
                      <a:pt x="300436" y="345465"/>
                    </a:cubicBezTo>
                    <a:cubicBezTo>
                      <a:pt x="300436" y="345465"/>
                      <a:pt x="218537" y="291559"/>
                      <a:pt x="234196" y="240701"/>
                    </a:cubicBezTo>
                    <a:cubicBezTo>
                      <a:pt x="249855" y="189843"/>
                      <a:pt x="298773" y="172382"/>
                      <a:pt x="283114" y="113625"/>
                    </a:cubicBezTo>
                    <a:cubicBezTo>
                      <a:pt x="267454" y="54869"/>
                      <a:pt x="190267" y="-8600"/>
                      <a:pt x="65686" y="962"/>
                    </a:cubicBezTo>
                    <a:cubicBezTo>
                      <a:pt x="37000" y="3179"/>
                      <a:pt x="16214" y="5396"/>
                      <a:pt x="0" y="8307"/>
                    </a:cubicBezTo>
                    <a:cubicBezTo>
                      <a:pt x="51966" y="4149"/>
                      <a:pt x="141765" y="4426"/>
                      <a:pt x="188743" y="47385"/>
                    </a:cubicBezTo>
                    <a:cubicBezTo>
                      <a:pt x="258031" y="110300"/>
                      <a:pt x="194563" y="173214"/>
                      <a:pt x="177379" y="236266"/>
                    </a:cubicBezTo>
                    <a:cubicBezTo>
                      <a:pt x="160195" y="299319"/>
                      <a:pt x="200244" y="384960"/>
                      <a:pt x="188743" y="447874"/>
                    </a:cubicBezTo>
                    <a:cubicBezTo>
                      <a:pt x="177241" y="510788"/>
                      <a:pt x="120147" y="556519"/>
                      <a:pt x="120147" y="636616"/>
                    </a:cubicBezTo>
                    <a:cubicBezTo>
                      <a:pt x="120147" y="716714"/>
                      <a:pt x="125828" y="745399"/>
                      <a:pt x="50858" y="796812"/>
                    </a:cubicBezTo>
                    <a:lnTo>
                      <a:pt x="36169" y="807343"/>
                    </a:lnTo>
                    <a:cubicBezTo>
                      <a:pt x="49112" y="804891"/>
                      <a:pt x="60752" y="797920"/>
                      <a:pt x="69012" y="787665"/>
                    </a:cubicBezTo>
                    <a:cubicBezTo>
                      <a:pt x="88551" y="756347"/>
                      <a:pt x="296001" y="635230"/>
                      <a:pt x="311661" y="591994"/>
                    </a:cubicBezTo>
                    <a:cubicBezTo>
                      <a:pt x="327320" y="548758"/>
                      <a:pt x="323440" y="537256"/>
                      <a:pt x="323440" y="537256"/>
                    </a:cubicBezTo>
                    <a:cubicBezTo>
                      <a:pt x="323440" y="537256"/>
                      <a:pt x="460908" y="455080"/>
                      <a:pt x="441369" y="384544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72EA2918-5D12-4248-AA73-577E1E70CF9F}"/>
                  </a:ext>
                </a:extLst>
              </p:cNvPr>
              <p:cNvSpPr/>
              <p:nvPr/>
            </p:nvSpPr>
            <p:spPr>
              <a:xfrm>
                <a:off x="8037249" y="1748696"/>
                <a:ext cx="443270" cy="807343"/>
              </a:xfrm>
              <a:custGeom>
                <a:avLst/>
                <a:gdLst>
                  <a:gd name="connsiteX0" fmla="*/ 441369 w 443270"/>
                  <a:gd name="connsiteY0" fmla="*/ 384544 h 807343"/>
                  <a:gd name="connsiteX1" fmla="*/ 335634 w 443270"/>
                  <a:gd name="connsiteY1" fmla="*/ 310267 h 807343"/>
                  <a:gd name="connsiteX2" fmla="*/ 300436 w 443270"/>
                  <a:gd name="connsiteY2" fmla="*/ 345465 h 807343"/>
                  <a:gd name="connsiteX3" fmla="*/ 234196 w 443270"/>
                  <a:gd name="connsiteY3" fmla="*/ 240701 h 807343"/>
                  <a:gd name="connsiteX4" fmla="*/ 283114 w 443270"/>
                  <a:gd name="connsiteY4" fmla="*/ 113625 h 807343"/>
                  <a:gd name="connsiteX5" fmla="*/ 65686 w 443270"/>
                  <a:gd name="connsiteY5" fmla="*/ 962 h 807343"/>
                  <a:gd name="connsiteX6" fmla="*/ 0 w 443270"/>
                  <a:gd name="connsiteY6" fmla="*/ 8307 h 807343"/>
                  <a:gd name="connsiteX7" fmla="*/ 188743 w 443270"/>
                  <a:gd name="connsiteY7" fmla="*/ 47385 h 807343"/>
                  <a:gd name="connsiteX8" fmla="*/ 177379 w 443270"/>
                  <a:gd name="connsiteY8" fmla="*/ 236266 h 807343"/>
                  <a:gd name="connsiteX9" fmla="*/ 188743 w 443270"/>
                  <a:gd name="connsiteY9" fmla="*/ 447874 h 807343"/>
                  <a:gd name="connsiteX10" fmla="*/ 120147 w 443270"/>
                  <a:gd name="connsiteY10" fmla="*/ 636616 h 807343"/>
                  <a:gd name="connsiteX11" fmla="*/ 50858 w 443270"/>
                  <a:gd name="connsiteY11" fmla="*/ 796812 h 807343"/>
                  <a:gd name="connsiteX12" fmla="*/ 36169 w 443270"/>
                  <a:gd name="connsiteY12" fmla="*/ 807343 h 807343"/>
                  <a:gd name="connsiteX13" fmla="*/ 69012 w 443270"/>
                  <a:gd name="connsiteY13" fmla="*/ 787665 h 807343"/>
                  <a:gd name="connsiteX14" fmla="*/ 311661 w 443270"/>
                  <a:gd name="connsiteY14" fmla="*/ 591994 h 807343"/>
                  <a:gd name="connsiteX15" fmla="*/ 323440 w 443270"/>
                  <a:gd name="connsiteY15" fmla="*/ 537256 h 807343"/>
                  <a:gd name="connsiteX16" fmla="*/ 441369 w 443270"/>
                  <a:gd name="connsiteY16" fmla="*/ 384544 h 80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43270" h="807343">
                    <a:moveTo>
                      <a:pt x="441369" y="384544"/>
                    </a:moveTo>
                    <a:cubicBezTo>
                      <a:pt x="421829" y="314147"/>
                      <a:pt x="366953" y="286708"/>
                      <a:pt x="335634" y="310267"/>
                    </a:cubicBezTo>
                    <a:cubicBezTo>
                      <a:pt x="304316" y="333825"/>
                      <a:pt x="300436" y="345465"/>
                      <a:pt x="300436" y="345465"/>
                    </a:cubicBezTo>
                    <a:cubicBezTo>
                      <a:pt x="300436" y="345465"/>
                      <a:pt x="218537" y="291559"/>
                      <a:pt x="234196" y="240701"/>
                    </a:cubicBezTo>
                    <a:cubicBezTo>
                      <a:pt x="249855" y="189843"/>
                      <a:pt x="298773" y="172382"/>
                      <a:pt x="283114" y="113625"/>
                    </a:cubicBezTo>
                    <a:cubicBezTo>
                      <a:pt x="267454" y="54869"/>
                      <a:pt x="190267" y="-8600"/>
                      <a:pt x="65686" y="962"/>
                    </a:cubicBezTo>
                    <a:cubicBezTo>
                      <a:pt x="37000" y="3179"/>
                      <a:pt x="16214" y="5396"/>
                      <a:pt x="0" y="8307"/>
                    </a:cubicBezTo>
                    <a:cubicBezTo>
                      <a:pt x="51966" y="4149"/>
                      <a:pt x="141765" y="4426"/>
                      <a:pt x="188743" y="47385"/>
                    </a:cubicBezTo>
                    <a:cubicBezTo>
                      <a:pt x="258031" y="110300"/>
                      <a:pt x="194563" y="173214"/>
                      <a:pt x="177379" y="236266"/>
                    </a:cubicBezTo>
                    <a:cubicBezTo>
                      <a:pt x="160195" y="299319"/>
                      <a:pt x="200244" y="384960"/>
                      <a:pt x="188743" y="447874"/>
                    </a:cubicBezTo>
                    <a:cubicBezTo>
                      <a:pt x="177241" y="510788"/>
                      <a:pt x="120147" y="556519"/>
                      <a:pt x="120147" y="636616"/>
                    </a:cubicBezTo>
                    <a:cubicBezTo>
                      <a:pt x="120147" y="716714"/>
                      <a:pt x="125828" y="745399"/>
                      <a:pt x="50858" y="796812"/>
                    </a:cubicBezTo>
                    <a:lnTo>
                      <a:pt x="36169" y="807343"/>
                    </a:lnTo>
                    <a:cubicBezTo>
                      <a:pt x="49112" y="804891"/>
                      <a:pt x="60752" y="797920"/>
                      <a:pt x="69012" y="787665"/>
                    </a:cubicBezTo>
                    <a:cubicBezTo>
                      <a:pt x="88551" y="756347"/>
                      <a:pt x="296001" y="635230"/>
                      <a:pt x="311661" y="591994"/>
                    </a:cubicBezTo>
                    <a:cubicBezTo>
                      <a:pt x="327320" y="548758"/>
                      <a:pt x="323440" y="537256"/>
                      <a:pt x="323440" y="537256"/>
                    </a:cubicBezTo>
                    <a:cubicBezTo>
                      <a:pt x="323440" y="537256"/>
                      <a:pt x="460908" y="455080"/>
                      <a:pt x="441369" y="384544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58" name="Freeform 457">
              <a:extLst>
                <a:ext uri="{FF2B5EF4-FFF2-40B4-BE49-F238E27FC236}">
                  <a16:creationId xmlns:a16="http://schemas.microsoft.com/office/drawing/2014/main" id="{AA26C249-ABC9-AF43-B745-1E2626C04CDB}"/>
                </a:ext>
              </a:extLst>
            </p:cNvPr>
            <p:cNvSpPr/>
            <p:nvPr/>
          </p:nvSpPr>
          <p:spPr>
            <a:xfrm>
              <a:off x="7849715" y="1791745"/>
              <a:ext cx="631504" cy="769835"/>
            </a:xfrm>
            <a:custGeom>
              <a:avLst/>
              <a:gdLst>
                <a:gd name="connsiteX0" fmla="*/ 104387 w 631504"/>
                <a:gd name="connsiteY0" fmla="*/ 8910 h 769835"/>
                <a:gd name="connsiteX1" fmla="*/ 14451 w 631504"/>
                <a:gd name="connsiteY1" fmla="*/ 196682 h 769835"/>
                <a:gd name="connsiteX2" fmla="*/ 2672 w 631504"/>
                <a:gd name="connsiteY2" fmla="*/ 419791 h 769835"/>
                <a:gd name="connsiteX3" fmla="*/ 58103 w 631504"/>
                <a:gd name="connsiteY3" fmla="*/ 662440 h 769835"/>
                <a:gd name="connsiteX4" fmla="*/ 116860 w 631504"/>
                <a:gd name="connsiteY4" fmla="*/ 756396 h 769835"/>
                <a:gd name="connsiteX5" fmla="*/ 257793 w 631504"/>
                <a:gd name="connsiteY5" fmla="*/ 744617 h 769835"/>
                <a:gd name="connsiteX6" fmla="*/ 500442 w 631504"/>
                <a:gd name="connsiteY6" fmla="*/ 548945 h 769835"/>
                <a:gd name="connsiteX7" fmla="*/ 512221 w 631504"/>
                <a:gd name="connsiteY7" fmla="*/ 494207 h 769835"/>
                <a:gd name="connsiteX8" fmla="*/ 629596 w 631504"/>
                <a:gd name="connsiteY8" fmla="*/ 341772 h 769835"/>
                <a:gd name="connsiteX9" fmla="*/ 523861 w 631504"/>
                <a:gd name="connsiteY9" fmla="*/ 267495 h 769835"/>
                <a:gd name="connsiteX10" fmla="*/ 488662 w 631504"/>
                <a:gd name="connsiteY10" fmla="*/ 302693 h 769835"/>
                <a:gd name="connsiteX11" fmla="*/ 422422 w 631504"/>
                <a:gd name="connsiteY11" fmla="*/ 197929 h 769835"/>
                <a:gd name="connsiteX12" fmla="*/ 471340 w 631504"/>
                <a:gd name="connsiteY12" fmla="*/ 70854 h 769835"/>
                <a:gd name="connsiteX13" fmla="*/ 214002 w 631504"/>
                <a:gd name="connsiteY13" fmla="*/ 51037 h 769835"/>
                <a:gd name="connsiteX14" fmla="*/ 104387 w 631504"/>
                <a:gd name="connsiteY14" fmla="*/ 8910 h 76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1504" h="769835">
                  <a:moveTo>
                    <a:pt x="104387" y="8910"/>
                  </a:moveTo>
                  <a:cubicBezTo>
                    <a:pt x="104387" y="8910"/>
                    <a:pt x="6552" y="98846"/>
                    <a:pt x="14451" y="196682"/>
                  </a:cubicBezTo>
                  <a:cubicBezTo>
                    <a:pt x="22350" y="294517"/>
                    <a:pt x="-9107" y="349117"/>
                    <a:pt x="2672" y="419791"/>
                  </a:cubicBezTo>
                  <a:cubicBezTo>
                    <a:pt x="14451" y="490466"/>
                    <a:pt x="30387" y="627657"/>
                    <a:pt x="58103" y="662440"/>
                  </a:cubicBezTo>
                  <a:cubicBezTo>
                    <a:pt x="85818" y="697223"/>
                    <a:pt x="89421" y="736856"/>
                    <a:pt x="116860" y="756396"/>
                  </a:cubicBezTo>
                  <a:cubicBezTo>
                    <a:pt x="144298" y="775935"/>
                    <a:pt x="238253" y="775935"/>
                    <a:pt x="257793" y="744617"/>
                  </a:cubicBezTo>
                  <a:cubicBezTo>
                    <a:pt x="277332" y="713298"/>
                    <a:pt x="484782" y="592181"/>
                    <a:pt x="500442" y="548945"/>
                  </a:cubicBezTo>
                  <a:cubicBezTo>
                    <a:pt x="516101" y="505709"/>
                    <a:pt x="512221" y="494207"/>
                    <a:pt x="512221" y="494207"/>
                  </a:cubicBezTo>
                  <a:cubicBezTo>
                    <a:pt x="512221" y="494207"/>
                    <a:pt x="649135" y="412031"/>
                    <a:pt x="629596" y="341772"/>
                  </a:cubicBezTo>
                  <a:cubicBezTo>
                    <a:pt x="610056" y="271514"/>
                    <a:pt x="555179" y="243937"/>
                    <a:pt x="523861" y="267495"/>
                  </a:cubicBezTo>
                  <a:cubicBezTo>
                    <a:pt x="492543" y="291053"/>
                    <a:pt x="488662" y="302693"/>
                    <a:pt x="488662" y="302693"/>
                  </a:cubicBezTo>
                  <a:cubicBezTo>
                    <a:pt x="488662" y="302693"/>
                    <a:pt x="406763" y="248787"/>
                    <a:pt x="422422" y="197929"/>
                  </a:cubicBezTo>
                  <a:cubicBezTo>
                    <a:pt x="438082" y="147071"/>
                    <a:pt x="487000" y="129610"/>
                    <a:pt x="471340" y="70854"/>
                  </a:cubicBezTo>
                  <a:cubicBezTo>
                    <a:pt x="455681" y="12097"/>
                    <a:pt x="338583" y="41475"/>
                    <a:pt x="214002" y="51037"/>
                  </a:cubicBezTo>
                  <a:cubicBezTo>
                    <a:pt x="115751" y="58243"/>
                    <a:pt x="148040" y="-27121"/>
                    <a:pt x="104387" y="8910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9" name="Freeform 458">
              <a:extLst>
                <a:ext uri="{FF2B5EF4-FFF2-40B4-BE49-F238E27FC236}">
                  <a16:creationId xmlns:a16="http://schemas.microsoft.com/office/drawing/2014/main" id="{3F81E7C7-FDD7-F340-B7EE-0A443BBCF8C6}"/>
                </a:ext>
              </a:extLst>
            </p:cNvPr>
            <p:cNvSpPr/>
            <p:nvPr/>
          </p:nvSpPr>
          <p:spPr>
            <a:xfrm>
              <a:off x="8050414" y="2145296"/>
              <a:ext cx="113079" cy="26052"/>
            </a:xfrm>
            <a:custGeom>
              <a:avLst/>
              <a:gdLst>
                <a:gd name="connsiteX0" fmla="*/ 0 w 113079"/>
                <a:gd name="connsiteY0" fmla="*/ 0 h 26052"/>
                <a:gd name="connsiteX1" fmla="*/ 113079 w 113079"/>
                <a:gd name="connsiteY1" fmla="*/ 0 h 2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79" h="26052">
                  <a:moveTo>
                    <a:pt x="0" y="0"/>
                  </a:moveTo>
                  <a:cubicBezTo>
                    <a:pt x="0" y="0"/>
                    <a:pt x="42820" y="58618"/>
                    <a:pt x="113079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0" name="Freeform 459">
              <a:extLst>
                <a:ext uri="{FF2B5EF4-FFF2-40B4-BE49-F238E27FC236}">
                  <a16:creationId xmlns:a16="http://schemas.microsoft.com/office/drawing/2014/main" id="{6660CD47-9D2B-6B47-A595-9CFC59DB0764}"/>
                </a:ext>
              </a:extLst>
            </p:cNvPr>
            <p:cNvSpPr/>
            <p:nvPr/>
          </p:nvSpPr>
          <p:spPr>
            <a:xfrm>
              <a:off x="7875806" y="2137120"/>
              <a:ext cx="62637" cy="16375"/>
            </a:xfrm>
            <a:custGeom>
              <a:avLst/>
              <a:gdLst>
                <a:gd name="connsiteX0" fmla="*/ 0 w 62637"/>
                <a:gd name="connsiteY0" fmla="*/ 0 h 16375"/>
                <a:gd name="connsiteX1" fmla="*/ 58272 w 62637"/>
                <a:gd name="connsiteY1" fmla="*/ 7857 h 16375"/>
                <a:gd name="connsiteX2" fmla="*/ 62637 w 62637"/>
                <a:gd name="connsiteY2" fmla="*/ 4019 h 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637" h="16375">
                  <a:moveTo>
                    <a:pt x="0" y="0"/>
                  </a:moveTo>
                  <a:cubicBezTo>
                    <a:pt x="13913" y="18265"/>
                    <a:pt x="40007" y="21784"/>
                    <a:pt x="58272" y="7857"/>
                  </a:cubicBezTo>
                  <a:cubicBezTo>
                    <a:pt x="59810" y="6679"/>
                    <a:pt x="61265" y="5405"/>
                    <a:pt x="62637" y="4019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1" name="Freeform 460">
              <a:extLst>
                <a:ext uri="{FF2B5EF4-FFF2-40B4-BE49-F238E27FC236}">
                  <a16:creationId xmlns:a16="http://schemas.microsoft.com/office/drawing/2014/main" id="{314B54F4-95B4-A940-B1AD-30766EA0D28D}"/>
                </a:ext>
              </a:extLst>
            </p:cNvPr>
            <p:cNvSpPr/>
            <p:nvPr/>
          </p:nvSpPr>
          <p:spPr>
            <a:xfrm>
              <a:off x="7874975" y="2066502"/>
              <a:ext cx="141764" cy="249455"/>
            </a:xfrm>
            <a:custGeom>
              <a:avLst/>
              <a:gdLst>
                <a:gd name="connsiteX0" fmla="*/ 141765 w 141764"/>
                <a:gd name="connsiteY0" fmla="*/ 246888 h 249455"/>
                <a:gd name="connsiteX1" fmla="*/ 63469 w 141764"/>
                <a:gd name="connsiteY1" fmla="*/ 231229 h 249455"/>
                <a:gd name="connsiteX2" fmla="*/ 83146 w 141764"/>
                <a:gd name="connsiteY2" fmla="*/ 66738 h 249455"/>
                <a:gd name="connsiteX3" fmla="*/ 55431 w 141764"/>
                <a:gd name="connsiteY3" fmla="*/ 19760 h 249455"/>
                <a:gd name="connsiteX4" fmla="*/ 0 w 141764"/>
                <a:gd name="connsiteY4" fmla="*/ 8120 h 249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64" h="249455">
                  <a:moveTo>
                    <a:pt x="141765" y="246888"/>
                  </a:moveTo>
                  <a:cubicBezTo>
                    <a:pt x="110446" y="254787"/>
                    <a:pt x="67487" y="243008"/>
                    <a:pt x="63469" y="231229"/>
                  </a:cubicBezTo>
                  <a:cubicBezTo>
                    <a:pt x="59450" y="219450"/>
                    <a:pt x="83146" y="66738"/>
                    <a:pt x="83146" y="66738"/>
                  </a:cubicBezTo>
                  <a:lnTo>
                    <a:pt x="55431" y="19760"/>
                  </a:lnTo>
                  <a:cubicBezTo>
                    <a:pt x="55431" y="19760"/>
                    <a:pt x="31873" y="-15438"/>
                    <a:pt x="0" y="812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2" name="Freeform 461">
              <a:extLst>
                <a:ext uri="{FF2B5EF4-FFF2-40B4-BE49-F238E27FC236}">
                  <a16:creationId xmlns:a16="http://schemas.microsoft.com/office/drawing/2014/main" id="{C82B1795-FF55-4F48-8C49-C745AE803CB2}"/>
                </a:ext>
              </a:extLst>
            </p:cNvPr>
            <p:cNvSpPr/>
            <p:nvPr/>
          </p:nvSpPr>
          <p:spPr>
            <a:xfrm>
              <a:off x="7946342" y="2383372"/>
              <a:ext cx="92569" cy="415"/>
            </a:xfrm>
            <a:custGeom>
              <a:avLst/>
              <a:gdLst>
                <a:gd name="connsiteX0" fmla="*/ 0 w 92569"/>
                <a:gd name="connsiteY0" fmla="*/ 416 h 415"/>
                <a:gd name="connsiteX1" fmla="*/ 92570 w 92569"/>
                <a:gd name="connsiteY1" fmla="*/ 0 h 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2569" h="415">
                  <a:moveTo>
                    <a:pt x="0" y="416"/>
                  </a:moveTo>
                  <a:lnTo>
                    <a:pt x="92570" y="0"/>
                  </a:lnTo>
                </a:path>
              </a:pathLst>
            </a:custGeom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3" name="Freeform 462">
              <a:extLst>
                <a:ext uri="{FF2B5EF4-FFF2-40B4-BE49-F238E27FC236}">
                  <a16:creationId xmlns:a16="http://schemas.microsoft.com/office/drawing/2014/main" id="{2EA0BC5B-67B6-584A-93A3-51D3F2D42377}"/>
                </a:ext>
              </a:extLst>
            </p:cNvPr>
            <p:cNvSpPr/>
            <p:nvPr/>
          </p:nvSpPr>
          <p:spPr>
            <a:xfrm>
              <a:off x="8012859" y="2055623"/>
              <a:ext cx="176131" cy="26758"/>
            </a:xfrm>
            <a:custGeom>
              <a:avLst/>
              <a:gdLst>
                <a:gd name="connsiteX0" fmla="*/ 176132 w 176131"/>
                <a:gd name="connsiteY0" fmla="*/ 26759 h 26758"/>
                <a:gd name="connsiteX1" fmla="*/ 0 w 176131"/>
                <a:gd name="connsiteY1" fmla="*/ 22879 h 2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6131" h="26758">
                  <a:moveTo>
                    <a:pt x="176132" y="26759"/>
                  </a:moveTo>
                  <a:cubicBezTo>
                    <a:pt x="122793" y="-7470"/>
                    <a:pt x="54793" y="-8967"/>
                    <a:pt x="0" y="22879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C93230F0-5510-394A-845B-44342394E06B}"/>
                </a:ext>
              </a:extLst>
            </p:cNvPr>
            <p:cNvSpPr/>
            <p:nvPr/>
          </p:nvSpPr>
          <p:spPr>
            <a:xfrm>
              <a:off x="8356808" y="2115233"/>
              <a:ext cx="91461" cy="102940"/>
            </a:xfrm>
            <a:custGeom>
              <a:avLst/>
              <a:gdLst>
                <a:gd name="connsiteX0" fmla="*/ 91461 w 91461"/>
                <a:gd name="connsiteY0" fmla="*/ 31864 h 102940"/>
                <a:gd name="connsiteX1" fmla="*/ 42405 w 91461"/>
                <a:gd name="connsiteY1" fmla="*/ 2486 h 102940"/>
                <a:gd name="connsiteX2" fmla="*/ 3187 w 91461"/>
                <a:gd name="connsiteY2" fmla="*/ 57917 h 102940"/>
                <a:gd name="connsiteX3" fmla="*/ 29379 w 91461"/>
                <a:gd name="connsiteY3" fmla="*/ 80782 h 102940"/>
                <a:gd name="connsiteX4" fmla="*/ 0 w 91461"/>
                <a:gd name="connsiteY4" fmla="*/ 100322 h 10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61" h="102940">
                  <a:moveTo>
                    <a:pt x="91461" y="31864"/>
                  </a:moveTo>
                  <a:cubicBezTo>
                    <a:pt x="91461" y="31864"/>
                    <a:pt x="75109" y="-10540"/>
                    <a:pt x="42405" y="2486"/>
                  </a:cubicBezTo>
                  <a:cubicBezTo>
                    <a:pt x="9701" y="15512"/>
                    <a:pt x="3187" y="57917"/>
                    <a:pt x="3187" y="57917"/>
                  </a:cubicBezTo>
                  <a:cubicBezTo>
                    <a:pt x="3187" y="57917"/>
                    <a:pt x="29379" y="48078"/>
                    <a:pt x="29379" y="80782"/>
                  </a:cubicBezTo>
                  <a:cubicBezTo>
                    <a:pt x="29379" y="113486"/>
                    <a:pt x="0" y="100322"/>
                    <a:pt x="0" y="100322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</p:grpSp>
      <p:grpSp>
        <p:nvGrpSpPr>
          <p:cNvPr id="465" name="Group 464">
            <a:extLst>
              <a:ext uri="{FF2B5EF4-FFF2-40B4-BE49-F238E27FC236}">
                <a16:creationId xmlns:a16="http://schemas.microsoft.com/office/drawing/2014/main" id="{1F124944-2B6A-2748-A990-8AA8947DCA6F}"/>
              </a:ext>
            </a:extLst>
          </p:cNvPr>
          <p:cNvGrpSpPr/>
          <p:nvPr/>
        </p:nvGrpSpPr>
        <p:grpSpPr>
          <a:xfrm>
            <a:off x="2072789" y="1609619"/>
            <a:ext cx="3236600" cy="3719202"/>
            <a:chOff x="7612401" y="1562056"/>
            <a:chExt cx="3236600" cy="3719202"/>
          </a:xfrm>
        </p:grpSpPr>
        <p:sp>
          <p:nvSpPr>
            <p:cNvPr id="466" name="Title 6">
              <a:extLst>
                <a:ext uri="{FF2B5EF4-FFF2-40B4-BE49-F238E27FC236}">
                  <a16:creationId xmlns:a16="http://schemas.microsoft.com/office/drawing/2014/main" id="{D529FFC3-126B-8148-A0DE-F8A19BCE8D6B}"/>
                </a:ext>
              </a:extLst>
            </p:cNvPr>
            <p:cNvSpPr txBox="1">
              <a:spLocks/>
            </p:cNvSpPr>
            <p:nvPr/>
          </p:nvSpPr>
          <p:spPr>
            <a:xfrm>
              <a:off x="7612878" y="1562056"/>
              <a:ext cx="3236123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Core</a:t>
              </a:r>
            </a:p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Objectives</a:t>
              </a:r>
              <a:endParaRPr lang="lt-LT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467" name="Rectangle 466">
              <a:extLst>
                <a:ext uri="{FF2B5EF4-FFF2-40B4-BE49-F238E27FC236}">
                  <a16:creationId xmlns:a16="http://schemas.microsoft.com/office/drawing/2014/main" id="{E1DCE0F0-B556-0E40-87E3-77F8A4D5DC2F}"/>
                </a:ext>
              </a:extLst>
            </p:cNvPr>
            <p:cNvSpPr/>
            <p:nvPr/>
          </p:nvSpPr>
          <p:spPr>
            <a:xfrm>
              <a:off x="7613196" y="3402808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468" name="TextBox 467">
              <a:extLst>
                <a:ext uri="{FF2B5EF4-FFF2-40B4-BE49-F238E27FC236}">
                  <a16:creationId xmlns:a16="http://schemas.microsoft.com/office/drawing/2014/main" id="{6E9B2009-9A50-664F-BA7D-10176802B424}"/>
                </a:ext>
              </a:extLst>
            </p:cNvPr>
            <p:cNvSpPr txBox="1"/>
            <p:nvPr/>
          </p:nvSpPr>
          <p:spPr>
            <a:xfrm>
              <a:off x="7612401" y="3711598"/>
              <a:ext cx="3151056" cy="1569660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US" sz="1600" dirty="0"/>
                <a:t>To add maximum functionalities and maintain least resource usage</a:t>
              </a:r>
            </a:p>
            <a:p>
              <a:endParaRPr lang="en-US" sz="1600" dirty="0"/>
            </a:p>
            <a:p>
              <a:r>
                <a:rPr lang="en-US" sz="1600" dirty="0"/>
                <a:t>To make it easily deployable in multiple servers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1969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nature, mountain&#10;&#10;Description automatically generated">
            <a:extLst>
              <a:ext uri="{FF2B5EF4-FFF2-40B4-BE49-F238E27FC236}">
                <a16:creationId xmlns:a16="http://schemas.microsoft.com/office/drawing/2014/main" id="{3EA04650-F014-4BA9-B2E9-F4D4740750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97" b="4597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1B5AEBFF-E33F-47E1-97D4-8DA02E91E516}"/>
              </a:ext>
            </a:extLst>
          </p:cNvPr>
          <p:cNvSpPr/>
          <p:nvPr/>
        </p:nvSpPr>
        <p:spPr>
          <a:xfrm>
            <a:off x="1506457" y="2651035"/>
            <a:ext cx="1980000" cy="1980000"/>
          </a:xfrm>
          <a:prstGeom prst="ellipse">
            <a:avLst/>
          </a:prstGeom>
          <a:solidFill>
            <a:srgbClr val="E7E8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3750929E-C661-465D-8754-E77B5ECFABF5}"/>
              </a:ext>
            </a:extLst>
          </p:cNvPr>
          <p:cNvSpPr/>
          <p:nvPr/>
        </p:nvSpPr>
        <p:spPr>
          <a:xfrm>
            <a:off x="1759274" y="2903852"/>
            <a:ext cx="1474366" cy="1474366"/>
          </a:xfrm>
          <a:prstGeom prst="ellipse">
            <a:avLst/>
          </a:prstGeom>
          <a:gradFill flip="none" rotWithShape="1">
            <a:gsLst>
              <a:gs pos="50000">
                <a:srgbClr val="E7E8ED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  <a:effectLst>
            <a:innerShdw blurRad="254000" dist="1905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7D3C8CB-4022-445D-ACA4-D9197B0F3186}"/>
              </a:ext>
            </a:extLst>
          </p:cNvPr>
          <p:cNvSpPr txBox="1"/>
          <p:nvPr/>
        </p:nvSpPr>
        <p:spPr>
          <a:xfrm>
            <a:off x="1511255" y="4809563"/>
            <a:ext cx="1970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Phishing URL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EEF4046-6164-4F25-B756-DA21995006CF}"/>
              </a:ext>
            </a:extLst>
          </p:cNvPr>
          <p:cNvSpPr txBox="1"/>
          <p:nvPr/>
        </p:nvSpPr>
        <p:spPr>
          <a:xfrm>
            <a:off x="1651792" y="5158063"/>
            <a:ext cx="16893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The model classifies the input URLs as Phishing or Benign</a:t>
            </a:r>
            <a:endParaRPr lang="en-GB" sz="10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5C5B8AC-73DB-4E66-822E-72BE0DDB8400}"/>
              </a:ext>
            </a:extLst>
          </p:cNvPr>
          <p:cNvSpPr/>
          <p:nvPr/>
        </p:nvSpPr>
        <p:spPr>
          <a:xfrm>
            <a:off x="2136060" y="1726565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1</a:t>
            </a:r>
            <a:endParaRPr lang="lt-LT" sz="2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FBBD560-1284-4254-892B-F22B00727FE7}"/>
              </a:ext>
            </a:extLst>
          </p:cNvPr>
          <p:cNvSpPr/>
          <p:nvPr/>
        </p:nvSpPr>
        <p:spPr>
          <a:xfrm>
            <a:off x="3906153" y="2651035"/>
            <a:ext cx="1980000" cy="1980000"/>
          </a:xfrm>
          <a:prstGeom prst="ellipse">
            <a:avLst/>
          </a:prstGeom>
          <a:solidFill>
            <a:srgbClr val="E7E8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7ED1AC63-0990-42AC-B1E3-CF3660B89BA2}"/>
              </a:ext>
            </a:extLst>
          </p:cNvPr>
          <p:cNvSpPr/>
          <p:nvPr/>
        </p:nvSpPr>
        <p:spPr>
          <a:xfrm>
            <a:off x="4158970" y="2903852"/>
            <a:ext cx="1474366" cy="1474366"/>
          </a:xfrm>
          <a:prstGeom prst="ellipse">
            <a:avLst/>
          </a:prstGeom>
          <a:gradFill flip="none" rotWithShape="1">
            <a:gsLst>
              <a:gs pos="50000">
                <a:srgbClr val="E7E8ED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  <a:effectLst>
            <a:innerShdw blurRad="254000" dist="1905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312A27D-6457-4588-9C37-4E69151E746B}"/>
              </a:ext>
            </a:extLst>
          </p:cNvPr>
          <p:cNvSpPr txBox="1"/>
          <p:nvPr/>
        </p:nvSpPr>
        <p:spPr>
          <a:xfrm>
            <a:off x="4015144" y="4809563"/>
            <a:ext cx="17620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Email Spam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100A937-4AE5-4489-9DEE-7E6DF554B2AB}"/>
              </a:ext>
            </a:extLst>
          </p:cNvPr>
          <p:cNvSpPr txBox="1"/>
          <p:nvPr/>
        </p:nvSpPr>
        <p:spPr>
          <a:xfrm>
            <a:off x="4051488" y="5158063"/>
            <a:ext cx="1689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The model classifies the input email content as spam or ham.</a:t>
            </a:r>
            <a:endParaRPr lang="en-GB" sz="10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576DAD12-0CC5-45DE-B7A7-EB3DDCF41B5A}"/>
              </a:ext>
            </a:extLst>
          </p:cNvPr>
          <p:cNvSpPr/>
          <p:nvPr/>
        </p:nvSpPr>
        <p:spPr>
          <a:xfrm>
            <a:off x="4535756" y="1726565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2</a:t>
            </a:r>
            <a:endParaRPr lang="lt-LT" sz="2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grpSp>
        <p:nvGrpSpPr>
          <p:cNvPr id="21" name="Graphic 87" descr="Lightbulb">
            <a:extLst>
              <a:ext uri="{FF2B5EF4-FFF2-40B4-BE49-F238E27FC236}">
                <a16:creationId xmlns:a16="http://schemas.microsoft.com/office/drawing/2014/main" id="{F6033818-2520-47F4-850F-524425DE03DE}"/>
              </a:ext>
            </a:extLst>
          </p:cNvPr>
          <p:cNvGrpSpPr/>
          <p:nvPr/>
        </p:nvGrpSpPr>
        <p:grpSpPr>
          <a:xfrm>
            <a:off x="4481532" y="3226414"/>
            <a:ext cx="829243" cy="829243"/>
            <a:chOff x="8962268" y="6452827"/>
            <a:chExt cx="1658486" cy="165848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4D6942C-0E65-4FA5-B006-F33F43F6A11A}"/>
                </a:ext>
              </a:extLst>
            </p:cNvPr>
            <p:cNvSpPr/>
            <p:nvPr/>
          </p:nvSpPr>
          <p:spPr>
            <a:xfrm>
              <a:off x="9566924" y="7558484"/>
              <a:ext cx="449173" cy="103655"/>
            </a:xfrm>
            <a:custGeom>
              <a:avLst/>
              <a:gdLst>
                <a:gd name="connsiteX0" fmla="*/ 51828 w 449173"/>
                <a:gd name="connsiteY0" fmla="*/ 0 h 103655"/>
                <a:gd name="connsiteX1" fmla="*/ 397346 w 449173"/>
                <a:gd name="connsiteY1" fmla="*/ 0 h 103655"/>
                <a:gd name="connsiteX2" fmla="*/ 449173 w 449173"/>
                <a:gd name="connsiteY2" fmla="*/ 51828 h 103655"/>
                <a:gd name="connsiteX3" fmla="*/ 397346 w 449173"/>
                <a:gd name="connsiteY3" fmla="*/ 103655 h 103655"/>
                <a:gd name="connsiteX4" fmla="*/ 51828 w 449173"/>
                <a:gd name="connsiteY4" fmla="*/ 103655 h 103655"/>
                <a:gd name="connsiteX5" fmla="*/ 0 w 449173"/>
                <a:gd name="connsiteY5" fmla="*/ 51828 h 103655"/>
                <a:gd name="connsiteX6" fmla="*/ 51828 w 449173"/>
                <a:gd name="connsiteY6" fmla="*/ 0 h 103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173" h="103655">
                  <a:moveTo>
                    <a:pt x="51828" y="0"/>
                  </a:moveTo>
                  <a:lnTo>
                    <a:pt x="397346" y="0"/>
                  </a:lnTo>
                  <a:cubicBezTo>
                    <a:pt x="426715" y="0"/>
                    <a:pt x="449173" y="22459"/>
                    <a:pt x="449173" y="51828"/>
                  </a:cubicBezTo>
                  <a:cubicBezTo>
                    <a:pt x="449173" y="81197"/>
                    <a:pt x="426715" y="103655"/>
                    <a:pt x="397346" y="103655"/>
                  </a:cubicBezTo>
                  <a:lnTo>
                    <a:pt x="51828" y="103655"/>
                  </a:lnTo>
                  <a:cubicBezTo>
                    <a:pt x="22459" y="103655"/>
                    <a:pt x="0" y="81197"/>
                    <a:pt x="0" y="51828"/>
                  </a:cubicBezTo>
                  <a:cubicBezTo>
                    <a:pt x="0" y="22459"/>
                    <a:pt x="22459" y="0"/>
                    <a:pt x="51828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071CB89-30F7-4991-AEB5-B1589641C229}"/>
                </a:ext>
              </a:extLst>
            </p:cNvPr>
            <p:cNvSpPr/>
            <p:nvPr/>
          </p:nvSpPr>
          <p:spPr>
            <a:xfrm>
              <a:off x="9566924" y="7731243"/>
              <a:ext cx="449173" cy="103655"/>
            </a:xfrm>
            <a:custGeom>
              <a:avLst/>
              <a:gdLst>
                <a:gd name="connsiteX0" fmla="*/ 51828 w 449173"/>
                <a:gd name="connsiteY0" fmla="*/ 0 h 103655"/>
                <a:gd name="connsiteX1" fmla="*/ 397346 w 449173"/>
                <a:gd name="connsiteY1" fmla="*/ 0 h 103655"/>
                <a:gd name="connsiteX2" fmla="*/ 449173 w 449173"/>
                <a:gd name="connsiteY2" fmla="*/ 51828 h 103655"/>
                <a:gd name="connsiteX3" fmla="*/ 397346 w 449173"/>
                <a:gd name="connsiteY3" fmla="*/ 103655 h 103655"/>
                <a:gd name="connsiteX4" fmla="*/ 51828 w 449173"/>
                <a:gd name="connsiteY4" fmla="*/ 103655 h 103655"/>
                <a:gd name="connsiteX5" fmla="*/ 0 w 449173"/>
                <a:gd name="connsiteY5" fmla="*/ 51828 h 103655"/>
                <a:gd name="connsiteX6" fmla="*/ 51828 w 449173"/>
                <a:gd name="connsiteY6" fmla="*/ 0 h 103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173" h="103655">
                  <a:moveTo>
                    <a:pt x="51828" y="0"/>
                  </a:moveTo>
                  <a:lnTo>
                    <a:pt x="397346" y="0"/>
                  </a:lnTo>
                  <a:cubicBezTo>
                    <a:pt x="426715" y="0"/>
                    <a:pt x="449173" y="22459"/>
                    <a:pt x="449173" y="51828"/>
                  </a:cubicBezTo>
                  <a:cubicBezTo>
                    <a:pt x="449173" y="81197"/>
                    <a:pt x="426715" y="103655"/>
                    <a:pt x="397346" y="103655"/>
                  </a:cubicBezTo>
                  <a:lnTo>
                    <a:pt x="51828" y="103655"/>
                  </a:lnTo>
                  <a:cubicBezTo>
                    <a:pt x="22459" y="103655"/>
                    <a:pt x="0" y="81197"/>
                    <a:pt x="0" y="51828"/>
                  </a:cubicBezTo>
                  <a:cubicBezTo>
                    <a:pt x="0" y="22459"/>
                    <a:pt x="22459" y="0"/>
                    <a:pt x="51828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43E3427-F7FA-4699-9BBC-F9C086204E91}"/>
                </a:ext>
              </a:extLst>
            </p:cNvPr>
            <p:cNvSpPr/>
            <p:nvPr/>
          </p:nvSpPr>
          <p:spPr>
            <a:xfrm>
              <a:off x="9679217" y="7904002"/>
              <a:ext cx="224586" cy="103655"/>
            </a:xfrm>
            <a:custGeom>
              <a:avLst/>
              <a:gdLst>
                <a:gd name="connsiteX0" fmla="*/ 0 w 224586"/>
                <a:gd name="connsiteY0" fmla="*/ 0 h 103655"/>
                <a:gd name="connsiteX1" fmla="*/ 112293 w 224586"/>
                <a:gd name="connsiteY1" fmla="*/ 103655 h 103655"/>
                <a:gd name="connsiteX2" fmla="*/ 224587 w 224586"/>
                <a:gd name="connsiteY2" fmla="*/ 0 h 103655"/>
                <a:gd name="connsiteX3" fmla="*/ 0 w 224586"/>
                <a:gd name="connsiteY3" fmla="*/ 0 h 103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586" h="103655">
                  <a:moveTo>
                    <a:pt x="0" y="0"/>
                  </a:moveTo>
                  <a:cubicBezTo>
                    <a:pt x="5183" y="58738"/>
                    <a:pt x="53555" y="103655"/>
                    <a:pt x="112293" y="103655"/>
                  </a:cubicBezTo>
                  <a:cubicBezTo>
                    <a:pt x="171031" y="103655"/>
                    <a:pt x="219404" y="58738"/>
                    <a:pt x="224587" y="0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EB636CC-6EE4-4F58-9240-EC2466F71948}"/>
                </a:ext>
              </a:extLst>
            </p:cNvPr>
            <p:cNvSpPr/>
            <p:nvPr/>
          </p:nvSpPr>
          <p:spPr>
            <a:xfrm>
              <a:off x="9342337" y="6556482"/>
              <a:ext cx="898346" cy="932898"/>
            </a:xfrm>
            <a:custGeom>
              <a:avLst/>
              <a:gdLst>
                <a:gd name="connsiteX0" fmla="*/ 449173 w 898346"/>
                <a:gd name="connsiteY0" fmla="*/ 0 h 932898"/>
                <a:gd name="connsiteX1" fmla="*/ 449173 w 898346"/>
                <a:gd name="connsiteY1" fmla="*/ 0 h 932898"/>
                <a:gd name="connsiteX2" fmla="*/ 449173 w 898346"/>
                <a:gd name="connsiteY2" fmla="*/ 0 h 932898"/>
                <a:gd name="connsiteX3" fmla="*/ 0 w 898346"/>
                <a:gd name="connsiteY3" fmla="*/ 443991 h 932898"/>
                <a:gd name="connsiteX4" fmla="*/ 0 w 898346"/>
                <a:gd name="connsiteY4" fmla="*/ 459539 h 932898"/>
                <a:gd name="connsiteX5" fmla="*/ 31097 w 898346"/>
                <a:gd name="connsiteY5" fmla="*/ 615022 h 932898"/>
                <a:gd name="connsiteX6" fmla="*/ 108838 w 898346"/>
                <a:gd name="connsiteY6" fmla="*/ 742864 h 932898"/>
                <a:gd name="connsiteX7" fmla="*/ 214221 w 898346"/>
                <a:gd name="connsiteY7" fmla="*/ 913895 h 932898"/>
                <a:gd name="connsiteX8" fmla="*/ 245318 w 898346"/>
                <a:gd name="connsiteY8" fmla="*/ 932898 h 932898"/>
                <a:gd name="connsiteX9" fmla="*/ 653029 w 898346"/>
                <a:gd name="connsiteY9" fmla="*/ 932898 h 932898"/>
                <a:gd name="connsiteX10" fmla="*/ 684125 w 898346"/>
                <a:gd name="connsiteY10" fmla="*/ 913895 h 932898"/>
                <a:gd name="connsiteX11" fmla="*/ 789508 w 898346"/>
                <a:gd name="connsiteY11" fmla="*/ 742864 h 932898"/>
                <a:gd name="connsiteX12" fmla="*/ 867250 w 898346"/>
                <a:gd name="connsiteY12" fmla="*/ 615022 h 932898"/>
                <a:gd name="connsiteX13" fmla="*/ 898347 w 898346"/>
                <a:gd name="connsiteY13" fmla="*/ 459539 h 932898"/>
                <a:gd name="connsiteX14" fmla="*/ 898347 w 898346"/>
                <a:gd name="connsiteY14" fmla="*/ 443991 h 932898"/>
                <a:gd name="connsiteX15" fmla="*/ 449173 w 898346"/>
                <a:gd name="connsiteY15" fmla="*/ 0 h 932898"/>
                <a:gd name="connsiteX16" fmla="*/ 794691 w 898346"/>
                <a:gd name="connsiteY16" fmla="*/ 457811 h 932898"/>
                <a:gd name="connsiteX17" fmla="*/ 770505 w 898346"/>
                <a:gd name="connsiteY17" fmla="*/ 578743 h 932898"/>
                <a:gd name="connsiteX18" fmla="*/ 711767 w 898346"/>
                <a:gd name="connsiteY18" fmla="*/ 673760 h 932898"/>
                <a:gd name="connsiteX19" fmla="*/ 611567 w 898346"/>
                <a:gd name="connsiteY19" fmla="*/ 829243 h 932898"/>
                <a:gd name="connsiteX20" fmla="*/ 449173 w 898346"/>
                <a:gd name="connsiteY20" fmla="*/ 829243 h 932898"/>
                <a:gd name="connsiteX21" fmla="*/ 288507 w 898346"/>
                <a:gd name="connsiteY21" fmla="*/ 829243 h 932898"/>
                <a:gd name="connsiteX22" fmla="*/ 188307 w 898346"/>
                <a:gd name="connsiteY22" fmla="*/ 673760 h 932898"/>
                <a:gd name="connsiteX23" fmla="*/ 129569 w 898346"/>
                <a:gd name="connsiteY23" fmla="*/ 578743 h 932898"/>
                <a:gd name="connsiteX24" fmla="*/ 105383 w 898346"/>
                <a:gd name="connsiteY24" fmla="*/ 457811 h 932898"/>
                <a:gd name="connsiteX25" fmla="*/ 105383 w 898346"/>
                <a:gd name="connsiteY25" fmla="*/ 443991 h 932898"/>
                <a:gd name="connsiteX26" fmla="*/ 450901 w 898346"/>
                <a:gd name="connsiteY26" fmla="*/ 101928 h 932898"/>
                <a:gd name="connsiteX27" fmla="*/ 450901 w 898346"/>
                <a:gd name="connsiteY27" fmla="*/ 101928 h 932898"/>
                <a:gd name="connsiteX28" fmla="*/ 450901 w 898346"/>
                <a:gd name="connsiteY28" fmla="*/ 101928 h 932898"/>
                <a:gd name="connsiteX29" fmla="*/ 450901 w 898346"/>
                <a:gd name="connsiteY29" fmla="*/ 101928 h 932898"/>
                <a:gd name="connsiteX30" fmla="*/ 450901 w 898346"/>
                <a:gd name="connsiteY30" fmla="*/ 101928 h 932898"/>
                <a:gd name="connsiteX31" fmla="*/ 450901 w 898346"/>
                <a:gd name="connsiteY31" fmla="*/ 101928 h 932898"/>
                <a:gd name="connsiteX32" fmla="*/ 450901 w 898346"/>
                <a:gd name="connsiteY32" fmla="*/ 101928 h 932898"/>
                <a:gd name="connsiteX33" fmla="*/ 796419 w 898346"/>
                <a:gd name="connsiteY33" fmla="*/ 443991 h 932898"/>
                <a:gd name="connsiteX34" fmla="*/ 796419 w 898346"/>
                <a:gd name="connsiteY34" fmla="*/ 457811 h 93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98346" h="932898">
                  <a:moveTo>
                    <a:pt x="449173" y="0"/>
                  </a:moveTo>
                  <a:cubicBezTo>
                    <a:pt x="449173" y="0"/>
                    <a:pt x="449173" y="0"/>
                    <a:pt x="449173" y="0"/>
                  </a:cubicBezTo>
                  <a:cubicBezTo>
                    <a:pt x="449173" y="0"/>
                    <a:pt x="449173" y="0"/>
                    <a:pt x="449173" y="0"/>
                  </a:cubicBezTo>
                  <a:cubicBezTo>
                    <a:pt x="203856" y="1728"/>
                    <a:pt x="5183" y="198673"/>
                    <a:pt x="0" y="443991"/>
                  </a:cubicBezTo>
                  <a:lnTo>
                    <a:pt x="0" y="459539"/>
                  </a:lnTo>
                  <a:cubicBezTo>
                    <a:pt x="1728" y="513094"/>
                    <a:pt x="12093" y="564922"/>
                    <a:pt x="31097" y="615022"/>
                  </a:cubicBezTo>
                  <a:cubicBezTo>
                    <a:pt x="50100" y="661667"/>
                    <a:pt x="76014" y="704857"/>
                    <a:pt x="108838" y="742864"/>
                  </a:cubicBezTo>
                  <a:cubicBezTo>
                    <a:pt x="150300" y="787781"/>
                    <a:pt x="195218" y="875888"/>
                    <a:pt x="214221" y="913895"/>
                  </a:cubicBezTo>
                  <a:cubicBezTo>
                    <a:pt x="219404" y="925988"/>
                    <a:pt x="231497" y="932898"/>
                    <a:pt x="245318" y="932898"/>
                  </a:cubicBezTo>
                  <a:lnTo>
                    <a:pt x="653029" y="932898"/>
                  </a:lnTo>
                  <a:cubicBezTo>
                    <a:pt x="666850" y="932898"/>
                    <a:pt x="678943" y="925988"/>
                    <a:pt x="684125" y="913895"/>
                  </a:cubicBezTo>
                  <a:cubicBezTo>
                    <a:pt x="703129" y="875888"/>
                    <a:pt x="748046" y="787781"/>
                    <a:pt x="789508" y="742864"/>
                  </a:cubicBezTo>
                  <a:cubicBezTo>
                    <a:pt x="822333" y="704857"/>
                    <a:pt x="849974" y="661667"/>
                    <a:pt x="867250" y="615022"/>
                  </a:cubicBezTo>
                  <a:cubicBezTo>
                    <a:pt x="886254" y="564922"/>
                    <a:pt x="896619" y="513094"/>
                    <a:pt x="898347" y="459539"/>
                  </a:cubicBezTo>
                  <a:lnTo>
                    <a:pt x="898347" y="443991"/>
                  </a:lnTo>
                  <a:cubicBezTo>
                    <a:pt x="893164" y="198673"/>
                    <a:pt x="694491" y="1728"/>
                    <a:pt x="449173" y="0"/>
                  </a:cubicBezTo>
                  <a:close/>
                  <a:moveTo>
                    <a:pt x="794691" y="457811"/>
                  </a:moveTo>
                  <a:cubicBezTo>
                    <a:pt x="792964" y="499273"/>
                    <a:pt x="784326" y="540736"/>
                    <a:pt x="770505" y="578743"/>
                  </a:cubicBezTo>
                  <a:cubicBezTo>
                    <a:pt x="756684" y="613294"/>
                    <a:pt x="737681" y="646119"/>
                    <a:pt x="711767" y="673760"/>
                  </a:cubicBezTo>
                  <a:cubicBezTo>
                    <a:pt x="672032" y="722132"/>
                    <a:pt x="637481" y="773960"/>
                    <a:pt x="611567" y="829243"/>
                  </a:cubicBezTo>
                  <a:lnTo>
                    <a:pt x="449173" y="829243"/>
                  </a:lnTo>
                  <a:lnTo>
                    <a:pt x="288507" y="829243"/>
                  </a:lnTo>
                  <a:cubicBezTo>
                    <a:pt x="260866" y="773960"/>
                    <a:pt x="226314" y="722132"/>
                    <a:pt x="188307" y="673760"/>
                  </a:cubicBezTo>
                  <a:cubicBezTo>
                    <a:pt x="164121" y="646119"/>
                    <a:pt x="143390" y="613294"/>
                    <a:pt x="129569" y="578743"/>
                  </a:cubicBezTo>
                  <a:cubicBezTo>
                    <a:pt x="114021" y="540736"/>
                    <a:pt x="107111" y="499273"/>
                    <a:pt x="105383" y="457811"/>
                  </a:cubicBezTo>
                  <a:lnTo>
                    <a:pt x="105383" y="443991"/>
                  </a:lnTo>
                  <a:cubicBezTo>
                    <a:pt x="108838" y="255683"/>
                    <a:pt x="262594" y="103655"/>
                    <a:pt x="450901" y="101928"/>
                  </a:cubicBezTo>
                  <a:lnTo>
                    <a:pt x="450901" y="101928"/>
                  </a:lnTo>
                  <a:lnTo>
                    <a:pt x="450901" y="101928"/>
                  </a:lnTo>
                  <a:cubicBezTo>
                    <a:pt x="450901" y="101928"/>
                    <a:pt x="450901" y="101928"/>
                    <a:pt x="450901" y="101928"/>
                  </a:cubicBezTo>
                  <a:cubicBezTo>
                    <a:pt x="450901" y="101928"/>
                    <a:pt x="450901" y="101928"/>
                    <a:pt x="450901" y="101928"/>
                  </a:cubicBezTo>
                  <a:lnTo>
                    <a:pt x="450901" y="101928"/>
                  </a:lnTo>
                  <a:lnTo>
                    <a:pt x="450901" y="101928"/>
                  </a:lnTo>
                  <a:cubicBezTo>
                    <a:pt x="639208" y="103655"/>
                    <a:pt x="792964" y="253956"/>
                    <a:pt x="796419" y="443991"/>
                  </a:cubicBezTo>
                  <a:lnTo>
                    <a:pt x="796419" y="457811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  <p:sp>
        <p:nvSpPr>
          <p:cNvPr id="106" name="Oval 105">
            <a:extLst>
              <a:ext uri="{FF2B5EF4-FFF2-40B4-BE49-F238E27FC236}">
                <a16:creationId xmlns:a16="http://schemas.microsoft.com/office/drawing/2014/main" id="{E12B0DA9-A4F5-4A72-A1FE-BAABE06B8712}"/>
              </a:ext>
            </a:extLst>
          </p:cNvPr>
          <p:cNvSpPr/>
          <p:nvPr/>
        </p:nvSpPr>
        <p:spPr>
          <a:xfrm>
            <a:off x="6305848" y="2651035"/>
            <a:ext cx="1980000" cy="1980000"/>
          </a:xfrm>
          <a:prstGeom prst="ellipse">
            <a:avLst/>
          </a:prstGeom>
          <a:solidFill>
            <a:srgbClr val="E7E8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7F7E5CC8-A228-4421-9066-04E0A86C90C1}"/>
              </a:ext>
            </a:extLst>
          </p:cNvPr>
          <p:cNvSpPr/>
          <p:nvPr/>
        </p:nvSpPr>
        <p:spPr>
          <a:xfrm>
            <a:off x="6558665" y="2903852"/>
            <a:ext cx="1474366" cy="1474366"/>
          </a:xfrm>
          <a:prstGeom prst="ellipse">
            <a:avLst/>
          </a:prstGeom>
          <a:gradFill flip="none" rotWithShape="1">
            <a:gsLst>
              <a:gs pos="50000">
                <a:srgbClr val="E7E8ED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  <a:effectLst>
            <a:innerShdw blurRad="254000" dist="1905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C75C5F61-57F3-40D5-AFB3-BC4527543F86}"/>
              </a:ext>
            </a:extLst>
          </p:cNvPr>
          <p:cNvSpPr txBox="1"/>
          <p:nvPr/>
        </p:nvSpPr>
        <p:spPr>
          <a:xfrm>
            <a:off x="6442090" y="4809563"/>
            <a:ext cx="1707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Brute-force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B82F603-FEF4-4FDB-9374-65ADEC1FCF67}"/>
              </a:ext>
            </a:extLst>
          </p:cNvPr>
          <p:cNvSpPr txBox="1"/>
          <p:nvPr/>
        </p:nvSpPr>
        <p:spPr>
          <a:xfrm>
            <a:off x="6451183" y="5158063"/>
            <a:ext cx="16893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The model detects brute force attacks in real-time.</a:t>
            </a:r>
            <a:endParaRPr lang="en-GB" sz="10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1CD5DB2-AE99-4FE1-9FC1-FA99550D0547}"/>
              </a:ext>
            </a:extLst>
          </p:cNvPr>
          <p:cNvSpPr/>
          <p:nvPr/>
        </p:nvSpPr>
        <p:spPr>
          <a:xfrm>
            <a:off x="6935451" y="1726565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3</a:t>
            </a:r>
            <a:endParaRPr lang="lt-LT" sz="2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grpSp>
        <p:nvGrpSpPr>
          <p:cNvPr id="26" name="Graphic 99" descr="Bullseye with solid fill">
            <a:extLst>
              <a:ext uri="{FF2B5EF4-FFF2-40B4-BE49-F238E27FC236}">
                <a16:creationId xmlns:a16="http://schemas.microsoft.com/office/drawing/2014/main" id="{9F360D30-3AAD-4E92-A9CA-E71E325CBF69}"/>
              </a:ext>
            </a:extLst>
          </p:cNvPr>
          <p:cNvGrpSpPr/>
          <p:nvPr/>
        </p:nvGrpSpPr>
        <p:grpSpPr>
          <a:xfrm>
            <a:off x="6881227" y="3226414"/>
            <a:ext cx="829243" cy="829243"/>
            <a:chOff x="13761659" y="6452827"/>
            <a:chExt cx="1658486" cy="1658486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BEE9F94-7A30-4063-A3DF-FFFDAC75B571}"/>
                </a:ext>
              </a:extLst>
            </p:cNvPr>
            <p:cNvSpPr/>
            <p:nvPr/>
          </p:nvSpPr>
          <p:spPr>
            <a:xfrm>
              <a:off x="14390501" y="6599672"/>
              <a:ext cx="882798" cy="881070"/>
            </a:xfrm>
            <a:custGeom>
              <a:avLst/>
              <a:gdLst>
                <a:gd name="connsiteX0" fmla="*/ 727315 w 882798"/>
                <a:gd name="connsiteY0" fmla="*/ 155483 h 881070"/>
                <a:gd name="connsiteX1" fmla="*/ 710039 w 882798"/>
                <a:gd name="connsiteY1" fmla="*/ 0 h 881070"/>
                <a:gd name="connsiteX2" fmla="*/ 520004 w 882798"/>
                <a:gd name="connsiteY2" fmla="*/ 190035 h 881070"/>
                <a:gd name="connsiteX3" fmla="*/ 530370 w 882798"/>
                <a:gd name="connsiteY3" fmla="*/ 279870 h 881070"/>
                <a:gd name="connsiteX4" fmla="*/ 253956 w 882798"/>
                <a:gd name="connsiteY4" fmla="*/ 556284 h 881070"/>
                <a:gd name="connsiteX5" fmla="*/ 172759 w 882798"/>
                <a:gd name="connsiteY5" fmla="*/ 535553 h 881070"/>
                <a:gd name="connsiteX6" fmla="*/ 0 w 882798"/>
                <a:gd name="connsiteY6" fmla="*/ 708312 h 881070"/>
                <a:gd name="connsiteX7" fmla="*/ 172759 w 882798"/>
                <a:gd name="connsiteY7" fmla="*/ 881071 h 881070"/>
                <a:gd name="connsiteX8" fmla="*/ 345518 w 882798"/>
                <a:gd name="connsiteY8" fmla="*/ 708312 h 881070"/>
                <a:gd name="connsiteX9" fmla="*/ 326514 w 882798"/>
                <a:gd name="connsiteY9" fmla="*/ 628843 h 881070"/>
                <a:gd name="connsiteX10" fmla="*/ 602929 w 882798"/>
                <a:gd name="connsiteY10" fmla="*/ 352428 h 881070"/>
                <a:gd name="connsiteX11" fmla="*/ 692763 w 882798"/>
                <a:gd name="connsiteY11" fmla="*/ 362794 h 881070"/>
                <a:gd name="connsiteX12" fmla="*/ 882798 w 882798"/>
                <a:gd name="connsiteY12" fmla="*/ 172759 h 881070"/>
                <a:gd name="connsiteX13" fmla="*/ 727315 w 882798"/>
                <a:gd name="connsiteY13" fmla="*/ 155483 h 8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2798" h="881070">
                  <a:moveTo>
                    <a:pt x="727315" y="155483"/>
                  </a:moveTo>
                  <a:lnTo>
                    <a:pt x="710039" y="0"/>
                  </a:lnTo>
                  <a:lnTo>
                    <a:pt x="520004" y="190035"/>
                  </a:lnTo>
                  <a:lnTo>
                    <a:pt x="530370" y="279870"/>
                  </a:lnTo>
                  <a:lnTo>
                    <a:pt x="253956" y="556284"/>
                  </a:lnTo>
                  <a:cubicBezTo>
                    <a:pt x="229769" y="544191"/>
                    <a:pt x="202128" y="535553"/>
                    <a:pt x="172759" y="535553"/>
                  </a:cubicBezTo>
                  <a:cubicBezTo>
                    <a:pt x="77742" y="535553"/>
                    <a:pt x="0" y="613294"/>
                    <a:pt x="0" y="708312"/>
                  </a:cubicBezTo>
                  <a:cubicBezTo>
                    <a:pt x="0" y="803329"/>
                    <a:pt x="77742" y="881071"/>
                    <a:pt x="172759" y="881071"/>
                  </a:cubicBezTo>
                  <a:cubicBezTo>
                    <a:pt x="267776" y="881071"/>
                    <a:pt x="345518" y="803329"/>
                    <a:pt x="345518" y="708312"/>
                  </a:cubicBezTo>
                  <a:cubicBezTo>
                    <a:pt x="345518" y="678943"/>
                    <a:pt x="338608" y="653029"/>
                    <a:pt x="326514" y="628843"/>
                  </a:cubicBezTo>
                  <a:lnTo>
                    <a:pt x="602929" y="352428"/>
                  </a:lnTo>
                  <a:lnTo>
                    <a:pt x="692763" y="362794"/>
                  </a:lnTo>
                  <a:lnTo>
                    <a:pt x="882798" y="172759"/>
                  </a:lnTo>
                  <a:lnTo>
                    <a:pt x="727315" y="155483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A055454-78EC-4AE2-A317-DC05C53C3923}"/>
                </a:ext>
              </a:extLst>
            </p:cNvPr>
            <p:cNvSpPr/>
            <p:nvPr/>
          </p:nvSpPr>
          <p:spPr>
            <a:xfrm>
              <a:off x="13908504" y="6651499"/>
              <a:ext cx="1312968" cy="1312968"/>
            </a:xfrm>
            <a:custGeom>
              <a:avLst/>
              <a:gdLst>
                <a:gd name="connsiteX0" fmla="*/ 1223134 w 1312968"/>
                <a:gd name="connsiteY0" fmla="*/ 359339 h 1312968"/>
                <a:gd name="connsiteX1" fmla="*/ 1200675 w 1312968"/>
                <a:gd name="connsiteY1" fmla="*/ 383525 h 1312968"/>
                <a:gd name="connsiteX2" fmla="*/ 1167851 w 1312968"/>
                <a:gd name="connsiteY2" fmla="*/ 380070 h 1312968"/>
                <a:gd name="connsiteX3" fmla="*/ 1131571 w 1312968"/>
                <a:gd name="connsiteY3" fmla="*/ 374887 h 1312968"/>
                <a:gd name="connsiteX4" fmla="*/ 1209313 w 1312968"/>
                <a:gd name="connsiteY4" fmla="*/ 656484 h 1312968"/>
                <a:gd name="connsiteX5" fmla="*/ 656484 w 1312968"/>
                <a:gd name="connsiteY5" fmla="*/ 1209313 h 1312968"/>
                <a:gd name="connsiteX6" fmla="*/ 103655 w 1312968"/>
                <a:gd name="connsiteY6" fmla="*/ 656484 h 1312968"/>
                <a:gd name="connsiteX7" fmla="*/ 656484 w 1312968"/>
                <a:gd name="connsiteY7" fmla="*/ 103655 h 1312968"/>
                <a:gd name="connsiteX8" fmla="*/ 938081 w 1312968"/>
                <a:gd name="connsiteY8" fmla="*/ 181397 h 1312968"/>
                <a:gd name="connsiteX9" fmla="*/ 934626 w 1312968"/>
                <a:gd name="connsiteY9" fmla="*/ 146845 h 1312968"/>
                <a:gd name="connsiteX10" fmla="*/ 929443 w 1312968"/>
                <a:gd name="connsiteY10" fmla="*/ 112293 h 1312968"/>
                <a:gd name="connsiteX11" fmla="*/ 953629 w 1312968"/>
                <a:gd name="connsiteY11" fmla="*/ 88107 h 1312968"/>
                <a:gd name="connsiteX12" fmla="*/ 965723 w 1312968"/>
                <a:gd name="connsiteY12" fmla="*/ 76014 h 1312968"/>
                <a:gd name="connsiteX13" fmla="*/ 656484 w 1312968"/>
                <a:gd name="connsiteY13" fmla="*/ 0 h 1312968"/>
                <a:gd name="connsiteX14" fmla="*/ 0 w 1312968"/>
                <a:gd name="connsiteY14" fmla="*/ 656484 h 1312968"/>
                <a:gd name="connsiteX15" fmla="*/ 656484 w 1312968"/>
                <a:gd name="connsiteY15" fmla="*/ 1312968 h 1312968"/>
                <a:gd name="connsiteX16" fmla="*/ 1312968 w 1312968"/>
                <a:gd name="connsiteY16" fmla="*/ 656484 h 1312968"/>
                <a:gd name="connsiteX17" fmla="*/ 1235227 w 1312968"/>
                <a:gd name="connsiteY17" fmla="*/ 348973 h 1312968"/>
                <a:gd name="connsiteX18" fmla="*/ 1223134 w 1312968"/>
                <a:gd name="connsiteY18" fmla="*/ 359339 h 1312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12968" h="1312968">
                  <a:moveTo>
                    <a:pt x="1223134" y="359339"/>
                  </a:moveTo>
                  <a:lnTo>
                    <a:pt x="1200675" y="383525"/>
                  </a:lnTo>
                  <a:lnTo>
                    <a:pt x="1167851" y="380070"/>
                  </a:lnTo>
                  <a:lnTo>
                    <a:pt x="1131571" y="374887"/>
                  </a:lnTo>
                  <a:cubicBezTo>
                    <a:pt x="1179944" y="457811"/>
                    <a:pt x="1209313" y="552829"/>
                    <a:pt x="1209313" y="656484"/>
                  </a:cubicBezTo>
                  <a:cubicBezTo>
                    <a:pt x="1209313" y="960540"/>
                    <a:pt x="960540" y="1209313"/>
                    <a:pt x="656484" y="1209313"/>
                  </a:cubicBezTo>
                  <a:cubicBezTo>
                    <a:pt x="352428" y="1209313"/>
                    <a:pt x="103655" y="960540"/>
                    <a:pt x="103655" y="656484"/>
                  </a:cubicBezTo>
                  <a:cubicBezTo>
                    <a:pt x="103655" y="352428"/>
                    <a:pt x="352428" y="103655"/>
                    <a:pt x="656484" y="103655"/>
                  </a:cubicBezTo>
                  <a:cubicBezTo>
                    <a:pt x="758412" y="103655"/>
                    <a:pt x="855157" y="131297"/>
                    <a:pt x="938081" y="181397"/>
                  </a:cubicBezTo>
                  <a:lnTo>
                    <a:pt x="934626" y="146845"/>
                  </a:lnTo>
                  <a:lnTo>
                    <a:pt x="929443" y="112293"/>
                  </a:lnTo>
                  <a:lnTo>
                    <a:pt x="953629" y="88107"/>
                  </a:lnTo>
                  <a:lnTo>
                    <a:pt x="965723" y="76014"/>
                  </a:lnTo>
                  <a:cubicBezTo>
                    <a:pt x="872433" y="27641"/>
                    <a:pt x="768777" y="0"/>
                    <a:pt x="656484" y="0"/>
                  </a:cubicBezTo>
                  <a:cubicBezTo>
                    <a:pt x="293690" y="0"/>
                    <a:pt x="0" y="293690"/>
                    <a:pt x="0" y="656484"/>
                  </a:cubicBezTo>
                  <a:cubicBezTo>
                    <a:pt x="0" y="1019278"/>
                    <a:pt x="293690" y="1312968"/>
                    <a:pt x="656484" y="1312968"/>
                  </a:cubicBezTo>
                  <a:cubicBezTo>
                    <a:pt x="1019278" y="1312968"/>
                    <a:pt x="1312968" y="1019278"/>
                    <a:pt x="1312968" y="656484"/>
                  </a:cubicBezTo>
                  <a:cubicBezTo>
                    <a:pt x="1312968" y="544191"/>
                    <a:pt x="1285327" y="440535"/>
                    <a:pt x="1235227" y="348973"/>
                  </a:cubicBezTo>
                  <a:lnTo>
                    <a:pt x="1223134" y="359339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F10F998-6668-4E83-A9CB-6D5D639C818C}"/>
                </a:ext>
              </a:extLst>
            </p:cNvPr>
            <p:cNvSpPr/>
            <p:nvPr/>
          </p:nvSpPr>
          <p:spPr>
            <a:xfrm>
              <a:off x="14150366" y="6893362"/>
              <a:ext cx="829243" cy="829243"/>
            </a:xfrm>
            <a:custGeom>
              <a:avLst/>
              <a:gdLst>
                <a:gd name="connsiteX0" fmla="*/ 703129 w 829243"/>
                <a:gd name="connsiteY0" fmla="*/ 297145 h 829243"/>
                <a:gd name="connsiteX1" fmla="*/ 725588 w 829243"/>
                <a:gd name="connsiteY1" fmla="*/ 414622 h 829243"/>
                <a:gd name="connsiteX2" fmla="*/ 414622 w 829243"/>
                <a:gd name="connsiteY2" fmla="*/ 725588 h 829243"/>
                <a:gd name="connsiteX3" fmla="*/ 103655 w 829243"/>
                <a:gd name="connsiteY3" fmla="*/ 414622 h 829243"/>
                <a:gd name="connsiteX4" fmla="*/ 414622 w 829243"/>
                <a:gd name="connsiteY4" fmla="*/ 103655 h 829243"/>
                <a:gd name="connsiteX5" fmla="*/ 532098 w 829243"/>
                <a:gd name="connsiteY5" fmla="*/ 126114 h 829243"/>
                <a:gd name="connsiteX6" fmla="*/ 609839 w 829243"/>
                <a:gd name="connsiteY6" fmla="*/ 48372 h 829243"/>
                <a:gd name="connsiteX7" fmla="*/ 414622 w 829243"/>
                <a:gd name="connsiteY7" fmla="*/ 0 h 829243"/>
                <a:gd name="connsiteX8" fmla="*/ 0 w 829243"/>
                <a:gd name="connsiteY8" fmla="*/ 414622 h 829243"/>
                <a:gd name="connsiteX9" fmla="*/ 414622 w 829243"/>
                <a:gd name="connsiteY9" fmla="*/ 829243 h 829243"/>
                <a:gd name="connsiteX10" fmla="*/ 829243 w 829243"/>
                <a:gd name="connsiteY10" fmla="*/ 414622 h 829243"/>
                <a:gd name="connsiteX11" fmla="*/ 780870 w 829243"/>
                <a:gd name="connsiteY11" fmla="*/ 219404 h 829243"/>
                <a:gd name="connsiteX12" fmla="*/ 703129 w 829243"/>
                <a:gd name="connsiteY12" fmla="*/ 297145 h 82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9243" h="829243">
                  <a:moveTo>
                    <a:pt x="703129" y="297145"/>
                  </a:moveTo>
                  <a:cubicBezTo>
                    <a:pt x="718677" y="333425"/>
                    <a:pt x="725588" y="373159"/>
                    <a:pt x="725588" y="414622"/>
                  </a:cubicBezTo>
                  <a:cubicBezTo>
                    <a:pt x="725588" y="585653"/>
                    <a:pt x="585653" y="725588"/>
                    <a:pt x="414622" y="725588"/>
                  </a:cubicBezTo>
                  <a:cubicBezTo>
                    <a:pt x="243590" y="725588"/>
                    <a:pt x="103655" y="585653"/>
                    <a:pt x="103655" y="414622"/>
                  </a:cubicBezTo>
                  <a:cubicBezTo>
                    <a:pt x="103655" y="243590"/>
                    <a:pt x="243590" y="103655"/>
                    <a:pt x="414622" y="103655"/>
                  </a:cubicBezTo>
                  <a:cubicBezTo>
                    <a:pt x="456084" y="103655"/>
                    <a:pt x="495818" y="112293"/>
                    <a:pt x="532098" y="126114"/>
                  </a:cubicBezTo>
                  <a:lnTo>
                    <a:pt x="609839" y="48372"/>
                  </a:lnTo>
                  <a:cubicBezTo>
                    <a:pt x="551101" y="17276"/>
                    <a:pt x="485453" y="0"/>
                    <a:pt x="414622" y="0"/>
                  </a:cubicBezTo>
                  <a:cubicBezTo>
                    <a:pt x="186580" y="0"/>
                    <a:pt x="0" y="186580"/>
                    <a:pt x="0" y="414622"/>
                  </a:cubicBezTo>
                  <a:cubicBezTo>
                    <a:pt x="0" y="642663"/>
                    <a:pt x="186580" y="829243"/>
                    <a:pt x="414622" y="829243"/>
                  </a:cubicBezTo>
                  <a:cubicBezTo>
                    <a:pt x="642663" y="829243"/>
                    <a:pt x="829243" y="642663"/>
                    <a:pt x="829243" y="414622"/>
                  </a:cubicBezTo>
                  <a:cubicBezTo>
                    <a:pt x="829243" y="343790"/>
                    <a:pt x="811967" y="278142"/>
                    <a:pt x="780870" y="219404"/>
                  </a:cubicBezTo>
                  <a:lnTo>
                    <a:pt x="703129" y="297145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  <p:sp>
        <p:nvSpPr>
          <p:cNvPr id="119" name="Oval 118">
            <a:extLst>
              <a:ext uri="{FF2B5EF4-FFF2-40B4-BE49-F238E27FC236}">
                <a16:creationId xmlns:a16="http://schemas.microsoft.com/office/drawing/2014/main" id="{9DE29E99-1F20-4873-A378-6D3904C2F9DC}"/>
              </a:ext>
            </a:extLst>
          </p:cNvPr>
          <p:cNvSpPr/>
          <p:nvPr/>
        </p:nvSpPr>
        <p:spPr>
          <a:xfrm>
            <a:off x="8705543" y="2663992"/>
            <a:ext cx="1980000" cy="1980000"/>
          </a:xfrm>
          <a:prstGeom prst="ellipse">
            <a:avLst/>
          </a:prstGeom>
          <a:solidFill>
            <a:srgbClr val="E7E8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068E22DB-9457-4F5F-963A-DF65D1E5B449}"/>
              </a:ext>
            </a:extLst>
          </p:cNvPr>
          <p:cNvSpPr/>
          <p:nvPr/>
        </p:nvSpPr>
        <p:spPr>
          <a:xfrm>
            <a:off x="8958360" y="2903852"/>
            <a:ext cx="1474366" cy="1474366"/>
          </a:xfrm>
          <a:prstGeom prst="ellipse">
            <a:avLst/>
          </a:prstGeom>
          <a:gradFill flip="none" rotWithShape="1">
            <a:gsLst>
              <a:gs pos="50000">
                <a:srgbClr val="E7E8ED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  <a:effectLst>
            <a:innerShdw blurRad="254000" dist="1905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4941D53-2B4F-4558-B3EB-25959343A24F}"/>
              </a:ext>
            </a:extLst>
          </p:cNvPr>
          <p:cNvSpPr txBox="1"/>
          <p:nvPr/>
        </p:nvSpPr>
        <p:spPr>
          <a:xfrm>
            <a:off x="9013308" y="4809563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Anomaly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4A1B78EF-F7B7-46B3-99E9-66FBE4F48FF1}"/>
              </a:ext>
            </a:extLst>
          </p:cNvPr>
          <p:cNvSpPr txBox="1"/>
          <p:nvPr/>
        </p:nvSpPr>
        <p:spPr>
          <a:xfrm>
            <a:off x="8850878" y="5158063"/>
            <a:ext cx="16893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The model detects Anomalous behaviour in the system.</a:t>
            </a:r>
            <a:endParaRPr lang="en-GB" sz="10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D91DA19E-8597-4F93-B4FF-C3B700D6728D}"/>
              </a:ext>
            </a:extLst>
          </p:cNvPr>
          <p:cNvSpPr/>
          <p:nvPr/>
        </p:nvSpPr>
        <p:spPr>
          <a:xfrm>
            <a:off x="9335146" y="1726565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4</a:t>
            </a:r>
            <a:endParaRPr lang="lt-LT" sz="2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grpSp>
        <p:nvGrpSpPr>
          <p:cNvPr id="30" name="Graphic 111" descr="Atom with solid fill">
            <a:extLst>
              <a:ext uri="{FF2B5EF4-FFF2-40B4-BE49-F238E27FC236}">
                <a16:creationId xmlns:a16="http://schemas.microsoft.com/office/drawing/2014/main" id="{F8699BCA-B824-4F46-BD94-8320E4820E75}"/>
              </a:ext>
            </a:extLst>
          </p:cNvPr>
          <p:cNvGrpSpPr/>
          <p:nvPr/>
        </p:nvGrpSpPr>
        <p:grpSpPr>
          <a:xfrm>
            <a:off x="2081837" y="3239370"/>
            <a:ext cx="829243" cy="829243"/>
            <a:chOff x="18561049" y="6452827"/>
            <a:chExt cx="1658486" cy="1658486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21340BF-D2C3-4FA0-BB16-A6DBE82455AD}"/>
                </a:ext>
              </a:extLst>
            </p:cNvPr>
            <p:cNvSpPr/>
            <p:nvPr/>
          </p:nvSpPr>
          <p:spPr>
            <a:xfrm>
              <a:off x="19281453" y="7178414"/>
              <a:ext cx="207310" cy="207310"/>
            </a:xfrm>
            <a:custGeom>
              <a:avLst/>
              <a:gdLst>
                <a:gd name="connsiteX0" fmla="*/ 207311 w 207310"/>
                <a:gd name="connsiteY0" fmla="*/ 103655 h 207310"/>
                <a:gd name="connsiteX1" fmla="*/ 103655 w 207310"/>
                <a:gd name="connsiteY1" fmla="*/ 207311 h 207310"/>
                <a:gd name="connsiteX2" fmla="*/ 0 w 207310"/>
                <a:gd name="connsiteY2" fmla="*/ 103655 h 207310"/>
                <a:gd name="connsiteX3" fmla="*/ 103655 w 207310"/>
                <a:gd name="connsiteY3" fmla="*/ 0 h 207310"/>
                <a:gd name="connsiteX4" fmla="*/ 207311 w 207310"/>
                <a:gd name="connsiteY4" fmla="*/ 103655 h 207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310" h="207310">
                  <a:moveTo>
                    <a:pt x="207311" y="103655"/>
                  </a:moveTo>
                  <a:cubicBezTo>
                    <a:pt x="207311" y="160903"/>
                    <a:pt x="160903" y="207311"/>
                    <a:pt x="103655" y="207311"/>
                  </a:cubicBezTo>
                  <a:cubicBezTo>
                    <a:pt x="46408" y="207311"/>
                    <a:pt x="0" y="160903"/>
                    <a:pt x="0" y="103655"/>
                  </a:cubicBezTo>
                  <a:cubicBezTo>
                    <a:pt x="0" y="46408"/>
                    <a:pt x="46408" y="0"/>
                    <a:pt x="103655" y="0"/>
                  </a:cubicBezTo>
                  <a:cubicBezTo>
                    <a:pt x="160903" y="0"/>
                    <a:pt x="207311" y="46408"/>
                    <a:pt x="207311" y="103655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795C4D-447A-4BD6-8E6C-C21D86235AD1}"/>
                </a:ext>
              </a:extLst>
            </p:cNvPr>
            <p:cNvSpPr/>
            <p:nvPr/>
          </p:nvSpPr>
          <p:spPr>
            <a:xfrm>
              <a:off x="18771274" y="6591034"/>
              <a:ext cx="1238220" cy="1382071"/>
            </a:xfrm>
            <a:custGeom>
              <a:avLst/>
              <a:gdLst>
                <a:gd name="connsiteX0" fmla="*/ 1221946 w 1238220"/>
                <a:gd name="connsiteY0" fmla="*/ 345518 h 1382071"/>
                <a:gd name="connsiteX1" fmla="*/ 1037094 w 1238220"/>
                <a:gd name="connsiteY1" fmla="*/ 271232 h 1382071"/>
                <a:gd name="connsiteX2" fmla="*/ 841877 w 1238220"/>
                <a:gd name="connsiteY2" fmla="*/ 300601 h 1382071"/>
                <a:gd name="connsiteX3" fmla="*/ 613835 w 1238220"/>
                <a:gd name="connsiteY3" fmla="*/ 0 h 1382071"/>
                <a:gd name="connsiteX4" fmla="*/ 387521 w 1238220"/>
                <a:gd name="connsiteY4" fmla="*/ 297145 h 1382071"/>
                <a:gd name="connsiteX5" fmla="*/ 200941 w 1238220"/>
                <a:gd name="connsiteY5" fmla="*/ 269504 h 1382071"/>
                <a:gd name="connsiteX6" fmla="*/ 16089 w 1238220"/>
                <a:gd name="connsiteY6" fmla="*/ 343790 h 1382071"/>
                <a:gd name="connsiteX7" fmla="*/ 164662 w 1238220"/>
                <a:gd name="connsiteY7" fmla="*/ 694491 h 1382071"/>
                <a:gd name="connsiteX8" fmla="*/ 24727 w 1238220"/>
                <a:gd name="connsiteY8" fmla="*/ 1034826 h 1382071"/>
                <a:gd name="connsiteX9" fmla="*/ 209579 w 1238220"/>
                <a:gd name="connsiteY9" fmla="*/ 1109113 h 1382071"/>
                <a:gd name="connsiteX10" fmla="*/ 387521 w 1238220"/>
                <a:gd name="connsiteY10" fmla="*/ 1084926 h 1382071"/>
                <a:gd name="connsiteX11" fmla="*/ 613835 w 1238220"/>
                <a:gd name="connsiteY11" fmla="*/ 1382072 h 1382071"/>
                <a:gd name="connsiteX12" fmla="*/ 840149 w 1238220"/>
                <a:gd name="connsiteY12" fmla="*/ 1084926 h 1382071"/>
                <a:gd name="connsiteX13" fmla="*/ 1026729 w 1238220"/>
                <a:gd name="connsiteY13" fmla="*/ 1112568 h 1382071"/>
                <a:gd name="connsiteX14" fmla="*/ 1211581 w 1238220"/>
                <a:gd name="connsiteY14" fmla="*/ 1038281 h 1382071"/>
                <a:gd name="connsiteX15" fmla="*/ 1071646 w 1238220"/>
                <a:gd name="connsiteY15" fmla="*/ 697946 h 1382071"/>
                <a:gd name="connsiteX16" fmla="*/ 1221946 w 1238220"/>
                <a:gd name="connsiteY16" fmla="*/ 345518 h 1382071"/>
                <a:gd name="connsiteX17" fmla="*/ 1037094 w 1238220"/>
                <a:gd name="connsiteY17" fmla="*/ 340335 h 1382071"/>
                <a:gd name="connsiteX18" fmla="*/ 1161481 w 1238220"/>
                <a:gd name="connsiteY18" fmla="*/ 380070 h 1382071"/>
                <a:gd name="connsiteX19" fmla="*/ 1023274 w 1238220"/>
                <a:gd name="connsiteY19" fmla="*/ 647846 h 1382071"/>
                <a:gd name="connsiteX20" fmla="*/ 883339 w 1238220"/>
                <a:gd name="connsiteY20" fmla="*/ 535553 h 1382071"/>
                <a:gd name="connsiteX21" fmla="*/ 857425 w 1238220"/>
                <a:gd name="connsiteY21" fmla="*/ 366249 h 1382071"/>
                <a:gd name="connsiteX22" fmla="*/ 1037094 w 1238220"/>
                <a:gd name="connsiteY22" fmla="*/ 340335 h 1382071"/>
                <a:gd name="connsiteX23" fmla="*/ 727856 w 1238220"/>
                <a:gd name="connsiteY23" fmla="*/ 870705 h 1382071"/>
                <a:gd name="connsiteX24" fmla="*/ 619018 w 1238220"/>
                <a:gd name="connsiteY24" fmla="*/ 927716 h 1382071"/>
                <a:gd name="connsiteX25" fmla="*/ 510180 w 1238220"/>
                <a:gd name="connsiteY25" fmla="*/ 870705 h 1382071"/>
                <a:gd name="connsiteX26" fmla="*/ 409979 w 1238220"/>
                <a:gd name="connsiteY26" fmla="*/ 808512 h 1382071"/>
                <a:gd name="connsiteX27" fmla="*/ 406524 w 1238220"/>
                <a:gd name="connsiteY27" fmla="*/ 691036 h 1382071"/>
                <a:gd name="connsiteX28" fmla="*/ 409979 w 1238220"/>
                <a:gd name="connsiteY28" fmla="*/ 580470 h 1382071"/>
                <a:gd name="connsiteX29" fmla="*/ 520545 w 1238220"/>
                <a:gd name="connsiteY29" fmla="*/ 511367 h 1382071"/>
                <a:gd name="connsiteX30" fmla="*/ 619018 w 1238220"/>
                <a:gd name="connsiteY30" fmla="*/ 459539 h 1382071"/>
                <a:gd name="connsiteX31" fmla="*/ 717490 w 1238220"/>
                <a:gd name="connsiteY31" fmla="*/ 511367 h 1382071"/>
                <a:gd name="connsiteX32" fmla="*/ 817690 w 1238220"/>
                <a:gd name="connsiteY32" fmla="*/ 573560 h 1382071"/>
                <a:gd name="connsiteX33" fmla="*/ 821146 w 1238220"/>
                <a:gd name="connsiteY33" fmla="*/ 691036 h 1382071"/>
                <a:gd name="connsiteX34" fmla="*/ 815963 w 1238220"/>
                <a:gd name="connsiteY34" fmla="*/ 815422 h 1382071"/>
                <a:gd name="connsiteX35" fmla="*/ 727856 w 1238220"/>
                <a:gd name="connsiteY35" fmla="*/ 870705 h 1382071"/>
                <a:gd name="connsiteX36" fmla="*/ 807325 w 1238220"/>
                <a:gd name="connsiteY36" fmla="*/ 903529 h 1382071"/>
                <a:gd name="connsiteX37" fmla="*/ 791777 w 1238220"/>
                <a:gd name="connsiteY37" fmla="*/ 998547 h 1382071"/>
                <a:gd name="connsiteX38" fmla="*/ 700214 w 1238220"/>
                <a:gd name="connsiteY38" fmla="*/ 963995 h 1382071"/>
                <a:gd name="connsiteX39" fmla="*/ 762408 w 1238220"/>
                <a:gd name="connsiteY39" fmla="*/ 929443 h 1382071"/>
                <a:gd name="connsiteX40" fmla="*/ 807325 w 1238220"/>
                <a:gd name="connsiteY40" fmla="*/ 903529 h 1382071"/>
                <a:gd name="connsiteX41" fmla="*/ 537821 w 1238220"/>
                <a:gd name="connsiteY41" fmla="*/ 963995 h 1382071"/>
                <a:gd name="connsiteX42" fmla="*/ 437621 w 1238220"/>
                <a:gd name="connsiteY42" fmla="*/ 1000274 h 1382071"/>
                <a:gd name="connsiteX43" fmla="*/ 420345 w 1238220"/>
                <a:gd name="connsiteY43" fmla="*/ 896619 h 1382071"/>
                <a:gd name="connsiteX44" fmla="*/ 477355 w 1238220"/>
                <a:gd name="connsiteY44" fmla="*/ 931171 h 1382071"/>
                <a:gd name="connsiteX45" fmla="*/ 537821 w 1238220"/>
                <a:gd name="connsiteY45" fmla="*/ 963995 h 1382071"/>
                <a:gd name="connsiteX46" fmla="*/ 339148 w 1238220"/>
                <a:gd name="connsiteY46" fmla="*/ 756684 h 1382071"/>
                <a:gd name="connsiteX47" fmla="*/ 264862 w 1238220"/>
                <a:gd name="connsiteY47" fmla="*/ 694491 h 1382071"/>
                <a:gd name="connsiteX48" fmla="*/ 339148 w 1238220"/>
                <a:gd name="connsiteY48" fmla="*/ 632298 h 1382071"/>
                <a:gd name="connsiteX49" fmla="*/ 337421 w 1238220"/>
                <a:gd name="connsiteY49" fmla="*/ 691036 h 1382071"/>
                <a:gd name="connsiteX50" fmla="*/ 339148 w 1238220"/>
                <a:gd name="connsiteY50" fmla="*/ 756684 h 1382071"/>
                <a:gd name="connsiteX51" fmla="*/ 418617 w 1238220"/>
                <a:gd name="connsiteY51" fmla="*/ 492363 h 1382071"/>
                <a:gd name="connsiteX52" fmla="*/ 435893 w 1238220"/>
                <a:gd name="connsiteY52" fmla="*/ 383525 h 1382071"/>
                <a:gd name="connsiteX53" fmla="*/ 537821 w 1238220"/>
                <a:gd name="connsiteY53" fmla="*/ 421532 h 1382071"/>
                <a:gd name="connsiteX54" fmla="*/ 484266 w 1238220"/>
                <a:gd name="connsiteY54" fmla="*/ 450901 h 1382071"/>
                <a:gd name="connsiteX55" fmla="*/ 418617 w 1238220"/>
                <a:gd name="connsiteY55" fmla="*/ 492363 h 1382071"/>
                <a:gd name="connsiteX56" fmla="*/ 698487 w 1238220"/>
                <a:gd name="connsiteY56" fmla="*/ 421532 h 1382071"/>
                <a:gd name="connsiteX57" fmla="*/ 791777 w 1238220"/>
                <a:gd name="connsiteY57" fmla="*/ 386980 h 1382071"/>
                <a:gd name="connsiteX58" fmla="*/ 809053 w 1238220"/>
                <a:gd name="connsiteY58" fmla="*/ 485453 h 1382071"/>
                <a:gd name="connsiteX59" fmla="*/ 752042 w 1238220"/>
                <a:gd name="connsiteY59" fmla="*/ 450901 h 1382071"/>
                <a:gd name="connsiteX60" fmla="*/ 698487 w 1238220"/>
                <a:gd name="connsiteY60" fmla="*/ 421532 h 1382071"/>
                <a:gd name="connsiteX61" fmla="*/ 888522 w 1238220"/>
                <a:gd name="connsiteY61" fmla="*/ 625387 h 1382071"/>
                <a:gd name="connsiteX62" fmla="*/ 973174 w 1238220"/>
                <a:gd name="connsiteY62" fmla="*/ 696219 h 1382071"/>
                <a:gd name="connsiteX63" fmla="*/ 888522 w 1238220"/>
                <a:gd name="connsiteY63" fmla="*/ 765322 h 1382071"/>
                <a:gd name="connsiteX64" fmla="*/ 890249 w 1238220"/>
                <a:gd name="connsiteY64" fmla="*/ 692763 h 1382071"/>
                <a:gd name="connsiteX65" fmla="*/ 888522 w 1238220"/>
                <a:gd name="connsiteY65" fmla="*/ 625387 h 1382071"/>
                <a:gd name="connsiteX66" fmla="*/ 613835 w 1238220"/>
                <a:gd name="connsiteY66" fmla="*/ 69104 h 1382071"/>
                <a:gd name="connsiteX67" fmla="*/ 776228 w 1238220"/>
                <a:gd name="connsiteY67" fmla="*/ 319604 h 1382071"/>
                <a:gd name="connsiteX68" fmla="*/ 619018 w 1238220"/>
                <a:gd name="connsiteY68" fmla="*/ 381797 h 1382071"/>
                <a:gd name="connsiteX69" fmla="*/ 453169 w 1238220"/>
                <a:gd name="connsiteY69" fmla="*/ 316149 h 1382071"/>
                <a:gd name="connsiteX70" fmla="*/ 613835 w 1238220"/>
                <a:gd name="connsiteY70" fmla="*/ 69104 h 1382071"/>
                <a:gd name="connsiteX71" fmla="*/ 74827 w 1238220"/>
                <a:gd name="connsiteY71" fmla="*/ 380070 h 1382071"/>
                <a:gd name="connsiteX72" fmla="*/ 199213 w 1238220"/>
                <a:gd name="connsiteY72" fmla="*/ 340335 h 1382071"/>
                <a:gd name="connsiteX73" fmla="*/ 368517 w 1238220"/>
                <a:gd name="connsiteY73" fmla="*/ 364521 h 1382071"/>
                <a:gd name="connsiteX74" fmla="*/ 342603 w 1238220"/>
                <a:gd name="connsiteY74" fmla="*/ 542463 h 1382071"/>
                <a:gd name="connsiteX75" fmla="*/ 213034 w 1238220"/>
                <a:gd name="connsiteY75" fmla="*/ 647846 h 1382071"/>
                <a:gd name="connsiteX76" fmla="*/ 74827 w 1238220"/>
                <a:gd name="connsiteY76" fmla="*/ 380070 h 1382071"/>
                <a:gd name="connsiteX77" fmla="*/ 209579 w 1238220"/>
                <a:gd name="connsiteY77" fmla="*/ 1041737 h 1382071"/>
                <a:gd name="connsiteX78" fmla="*/ 85192 w 1238220"/>
                <a:gd name="connsiteY78" fmla="*/ 1002002 h 1382071"/>
                <a:gd name="connsiteX79" fmla="*/ 214762 w 1238220"/>
                <a:gd name="connsiteY79" fmla="*/ 742864 h 1382071"/>
                <a:gd name="connsiteX80" fmla="*/ 344331 w 1238220"/>
                <a:gd name="connsiteY80" fmla="*/ 846519 h 1382071"/>
                <a:gd name="connsiteX81" fmla="*/ 370245 w 1238220"/>
                <a:gd name="connsiteY81" fmla="*/ 1019278 h 1382071"/>
                <a:gd name="connsiteX82" fmla="*/ 209579 w 1238220"/>
                <a:gd name="connsiteY82" fmla="*/ 1041737 h 1382071"/>
                <a:gd name="connsiteX83" fmla="*/ 613835 w 1238220"/>
                <a:gd name="connsiteY83" fmla="*/ 1312968 h 1382071"/>
                <a:gd name="connsiteX84" fmla="*/ 453169 w 1238220"/>
                <a:gd name="connsiteY84" fmla="*/ 1067650 h 1382071"/>
                <a:gd name="connsiteX85" fmla="*/ 619018 w 1238220"/>
                <a:gd name="connsiteY85" fmla="*/ 1003730 h 1382071"/>
                <a:gd name="connsiteX86" fmla="*/ 774501 w 1238220"/>
                <a:gd name="connsiteY86" fmla="*/ 1064195 h 1382071"/>
                <a:gd name="connsiteX87" fmla="*/ 613835 w 1238220"/>
                <a:gd name="connsiteY87" fmla="*/ 1312968 h 1382071"/>
                <a:gd name="connsiteX88" fmla="*/ 1152843 w 1238220"/>
                <a:gd name="connsiteY88" fmla="*/ 1002002 h 1382071"/>
                <a:gd name="connsiteX89" fmla="*/ 1028456 w 1238220"/>
                <a:gd name="connsiteY89" fmla="*/ 1041737 h 1382071"/>
                <a:gd name="connsiteX90" fmla="*/ 859153 w 1238220"/>
                <a:gd name="connsiteY90" fmla="*/ 1017550 h 1382071"/>
                <a:gd name="connsiteX91" fmla="*/ 883339 w 1238220"/>
                <a:gd name="connsiteY91" fmla="*/ 853429 h 1382071"/>
                <a:gd name="connsiteX92" fmla="*/ 1023274 w 1238220"/>
                <a:gd name="connsiteY92" fmla="*/ 742864 h 1382071"/>
                <a:gd name="connsiteX93" fmla="*/ 1152843 w 1238220"/>
                <a:gd name="connsiteY93" fmla="*/ 1002002 h 138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1238220" h="1382071">
                  <a:moveTo>
                    <a:pt x="1221946" y="345518"/>
                  </a:moveTo>
                  <a:cubicBezTo>
                    <a:pt x="1192577" y="295418"/>
                    <a:pt x="1126929" y="271232"/>
                    <a:pt x="1037094" y="271232"/>
                  </a:cubicBezTo>
                  <a:cubicBezTo>
                    <a:pt x="980084" y="271232"/>
                    <a:pt x="914435" y="281597"/>
                    <a:pt x="841877" y="300601"/>
                  </a:cubicBezTo>
                  <a:cubicBezTo>
                    <a:pt x="791777" y="119204"/>
                    <a:pt x="708852" y="0"/>
                    <a:pt x="613835" y="0"/>
                  </a:cubicBezTo>
                  <a:cubicBezTo>
                    <a:pt x="520545" y="0"/>
                    <a:pt x="435893" y="117476"/>
                    <a:pt x="387521" y="297145"/>
                  </a:cubicBezTo>
                  <a:cubicBezTo>
                    <a:pt x="318417" y="279870"/>
                    <a:pt x="256224" y="269504"/>
                    <a:pt x="200941" y="269504"/>
                  </a:cubicBezTo>
                  <a:cubicBezTo>
                    <a:pt x="111106" y="269504"/>
                    <a:pt x="45458" y="293690"/>
                    <a:pt x="16089" y="343790"/>
                  </a:cubicBezTo>
                  <a:cubicBezTo>
                    <a:pt x="-32284" y="426715"/>
                    <a:pt x="31637" y="559739"/>
                    <a:pt x="164662" y="694491"/>
                  </a:cubicBezTo>
                  <a:cubicBezTo>
                    <a:pt x="36820" y="825788"/>
                    <a:pt x="-21918" y="953629"/>
                    <a:pt x="24727" y="1034826"/>
                  </a:cubicBezTo>
                  <a:cubicBezTo>
                    <a:pt x="54096" y="1084926"/>
                    <a:pt x="119744" y="1109113"/>
                    <a:pt x="209579" y="1109113"/>
                  </a:cubicBezTo>
                  <a:cubicBezTo>
                    <a:pt x="261407" y="1109113"/>
                    <a:pt x="321872" y="1100475"/>
                    <a:pt x="387521" y="1084926"/>
                  </a:cubicBezTo>
                  <a:cubicBezTo>
                    <a:pt x="437621" y="1264596"/>
                    <a:pt x="520545" y="1382072"/>
                    <a:pt x="613835" y="1382072"/>
                  </a:cubicBezTo>
                  <a:cubicBezTo>
                    <a:pt x="707125" y="1382072"/>
                    <a:pt x="791777" y="1264596"/>
                    <a:pt x="840149" y="1084926"/>
                  </a:cubicBezTo>
                  <a:cubicBezTo>
                    <a:pt x="909253" y="1102202"/>
                    <a:pt x="971446" y="1112568"/>
                    <a:pt x="1026729" y="1112568"/>
                  </a:cubicBezTo>
                  <a:cubicBezTo>
                    <a:pt x="1116564" y="1112568"/>
                    <a:pt x="1182212" y="1088381"/>
                    <a:pt x="1211581" y="1038281"/>
                  </a:cubicBezTo>
                  <a:cubicBezTo>
                    <a:pt x="1258226" y="957085"/>
                    <a:pt x="1199488" y="829243"/>
                    <a:pt x="1071646" y="697946"/>
                  </a:cubicBezTo>
                  <a:cubicBezTo>
                    <a:pt x="1208126" y="561467"/>
                    <a:pt x="1270319" y="428442"/>
                    <a:pt x="1221946" y="345518"/>
                  </a:cubicBezTo>
                  <a:close/>
                  <a:moveTo>
                    <a:pt x="1037094" y="340335"/>
                  </a:moveTo>
                  <a:cubicBezTo>
                    <a:pt x="1101015" y="340335"/>
                    <a:pt x="1147660" y="355883"/>
                    <a:pt x="1161481" y="380070"/>
                  </a:cubicBezTo>
                  <a:cubicBezTo>
                    <a:pt x="1187395" y="424987"/>
                    <a:pt x="1140750" y="530370"/>
                    <a:pt x="1023274" y="647846"/>
                  </a:cubicBezTo>
                  <a:cubicBezTo>
                    <a:pt x="981811" y="609839"/>
                    <a:pt x="935167" y="571832"/>
                    <a:pt x="883339" y="535553"/>
                  </a:cubicBezTo>
                  <a:cubicBezTo>
                    <a:pt x="878156" y="476815"/>
                    <a:pt x="869518" y="419804"/>
                    <a:pt x="857425" y="366249"/>
                  </a:cubicBezTo>
                  <a:cubicBezTo>
                    <a:pt x="923073" y="348973"/>
                    <a:pt x="985267" y="340335"/>
                    <a:pt x="1037094" y="340335"/>
                  </a:cubicBezTo>
                  <a:close/>
                  <a:moveTo>
                    <a:pt x="727856" y="870705"/>
                  </a:moveTo>
                  <a:cubicBezTo>
                    <a:pt x="691576" y="891436"/>
                    <a:pt x="655297" y="910440"/>
                    <a:pt x="619018" y="927716"/>
                  </a:cubicBezTo>
                  <a:cubicBezTo>
                    <a:pt x="582738" y="910440"/>
                    <a:pt x="546459" y="891436"/>
                    <a:pt x="510180" y="870705"/>
                  </a:cubicBezTo>
                  <a:cubicBezTo>
                    <a:pt x="475628" y="849974"/>
                    <a:pt x="441076" y="829243"/>
                    <a:pt x="409979" y="808512"/>
                  </a:cubicBezTo>
                  <a:cubicBezTo>
                    <a:pt x="406524" y="770505"/>
                    <a:pt x="406524" y="732498"/>
                    <a:pt x="406524" y="691036"/>
                  </a:cubicBezTo>
                  <a:cubicBezTo>
                    <a:pt x="406524" y="653029"/>
                    <a:pt x="408252" y="616750"/>
                    <a:pt x="409979" y="580470"/>
                  </a:cubicBezTo>
                  <a:cubicBezTo>
                    <a:pt x="444531" y="556284"/>
                    <a:pt x="480810" y="533825"/>
                    <a:pt x="520545" y="511367"/>
                  </a:cubicBezTo>
                  <a:cubicBezTo>
                    <a:pt x="553369" y="492363"/>
                    <a:pt x="586193" y="475087"/>
                    <a:pt x="619018" y="459539"/>
                  </a:cubicBezTo>
                  <a:cubicBezTo>
                    <a:pt x="651842" y="475087"/>
                    <a:pt x="684666" y="492363"/>
                    <a:pt x="717490" y="511367"/>
                  </a:cubicBezTo>
                  <a:cubicBezTo>
                    <a:pt x="752042" y="532098"/>
                    <a:pt x="786594" y="552829"/>
                    <a:pt x="817690" y="573560"/>
                  </a:cubicBezTo>
                  <a:cubicBezTo>
                    <a:pt x="821146" y="611567"/>
                    <a:pt x="821146" y="649574"/>
                    <a:pt x="821146" y="691036"/>
                  </a:cubicBezTo>
                  <a:cubicBezTo>
                    <a:pt x="821146" y="734226"/>
                    <a:pt x="819418" y="775688"/>
                    <a:pt x="815963" y="815422"/>
                  </a:cubicBezTo>
                  <a:cubicBezTo>
                    <a:pt x="788321" y="834426"/>
                    <a:pt x="758952" y="851702"/>
                    <a:pt x="727856" y="870705"/>
                  </a:cubicBezTo>
                  <a:close/>
                  <a:moveTo>
                    <a:pt x="807325" y="903529"/>
                  </a:moveTo>
                  <a:cubicBezTo>
                    <a:pt x="802142" y="936354"/>
                    <a:pt x="796959" y="969178"/>
                    <a:pt x="791777" y="998547"/>
                  </a:cubicBezTo>
                  <a:cubicBezTo>
                    <a:pt x="762408" y="988181"/>
                    <a:pt x="731311" y="977816"/>
                    <a:pt x="700214" y="963995"/>
                  </a:cubicBezTo>
                  <a:cubicBezTo>
                    <a:pt x="720945" y="953629"/>
                    <a:pt x="741676" y="941536"/>
                    <a:pt x="762408" y="929443"/>
                  </a:cubicBezTo>
                  <a:cubicBezTo>
                    <a:pt x="777956" y="920805"/>
                    <a:pt x="793504" y="912167"/>
                    <a:pt x="807325" y="903529"/>
                  </a:cubicBezTo>
                  <a:close/>
                  <a:moveTo>
                    <a:pt x="537821" y="963995"/>
                  </a:moveTo>
                  <a:cubicBezTo>
                    <a:pt x="503269" y="977816"/>
                    <a:pt x="470445" y="989909"/>
                    <a:pt x="437621" y="1000274"/>
                  </a:cubicBezTo>
                  <a:cubicBezTo>
                    <a:pt x="430710" y="967450"/>
                    <a:pt x="425528" y="932898"/>
                    <a:pt x="420345" y="896619"/>
                  </a:cubicBezTo>
                  <a:cubicBezTo>
                    <a:pt x="439348" y="908712"/>
                    <a:pt x="456624" y="919078"/>
                    <a:pt x="477355" y="931171"/>
                  </a:cubicBezTo>
                  <a:cubicBezTo>
                    <a:pt x="496359" y="941536"/>
                    <a:pt x="517090" y="953629"/>
                    <a:pt x="537821" y="963995"/>
                  </a:cubicBezTo>
                  <a:close/>
                  <a:moveTo>
                    <a:pt x="339148" y="756684"/>
                  </a:moveTo>
                  <a:cubicBezTo>
                    <a:pt x="311507" y="735953"/>
                    <a:pt x="287320" y="715222"/>
                    <a:pt x="264862" y="694491"/>
                  </a:cubicBezTo>
                  <a:cubicBezTo>
                    <a:pt x="287320" y="673760"/>
                    <a:pt x="313234" y="653029"/>
                    <a:pt x="339148" y="632298"/>
                  </a:cubicBezTo>
                  <a:cubicBezTo>
                    <a:pt x="339148" y="651301"/>
                    <a:pt x="337421" y="670305"/>
                    <a:pt x="337421" y="691036"/>
                  </a:cubicBezTo>
                  <a:cubicBezTo>
                    <a:pt x="337421" y="713495"/>
                    <a:pt x="337421" y="735953"/>
                    <a:pt x="339148" y="756684"/>
                  </a:cubicBezTo>
                  <a:close/>
                  <a:moveTo>
                    <a:pt x="418617" y="492363"/>
                  </a:moveTo>
                  <a:cubicBezTo>
                    <a:pt x="423800" y="454356"/>
                    <a:pt x="428983" y="418077"/>
                    <a:pt x="435893" y="383525"/>
                  </a:cubicBezTo>
                  <a:cubicBezTo>
                    <a:pt x="468717" y="393890"/>
                    <a:pt x="503269" y="407711"/>
                    <a:pt x="537821" y="421532"/>
                  </a:cubicBezTo>
                  <a:cubicBezTo>
                    <a:pt x="520545" y="430170"/>
                    <a:pt x="501542" y="440535"/>
                    <a:pt x="484266" y="450901"/>
                  </a:cubicBezTo>
                  <a:cubicBezTo>
                    <a:pt x="463535" y="464722"/>
                    <a:pt x="441076" y="478542"/>
                    <a:pt x="418617" y="492363"/>
                  </a:cubicBezTo>
                  <a:close/>
                  <a:moveTo>
                    <a:pt x="698487" y="421532"/>
                  </a:moveTo>
                  <a:cubicBezTo>
                    <a:pt x="729583" y="407711"/>
                    <a:pt x="760680" y="397346"/>
                    <a:pt x="791777" y="386980"/>
                  </a:cubicBezTo>
                  <a:cubicBezTo>
                    <a:pt x="798687" y="418077"/>
                    <a:pt x="803870" y="450901"/>
                    <a:pt x="809053" y="485453"/>
                  </a:cubicBezTo>
                  <a:cubicBezTo>
                    <a:pt x="790049" y="473360"/>
                    <a:pt x="772773" y="462994"/>
                    <a:pt x="752042" y="450901"/>
                  </a:cubicBezTo>
                  <a:cubicBezTo>
                    <a:pt x="734766" y="442263"/>
                    <a:pt x="717490" y="431897"/>
                    <a:pt x="698487" y="421532"/>
                  </a:cubicBezTo>
                  <a:close/>
                  <a:moveTo>
                    <a:pt x="888522" y="625387"/>
                  </a:moveTo>
                  <a:cubicBezTo>
                    <a:pt x="919618" y="649574"/>
                    <a:pt x="947260" y="672032"/>
                    <a:pt x="973174" y="696219"/>
                  </a:cubicBezTo>
                  <a:cubicBezTo>
                    <a:pt x="947260" y="718677"/>
                    <a:pt x="919618" y="742864"/>
                    <a:pt x="888522" y="765322"/>
                  </a:cubicBezTo>
                  <a:cubicBezTo>
                    <a:pt x="890249" y="741136"/>
                    <a:pt x="890249" y="716950"/>
                    <a:pt x="890249" y="692763"/>
                  </a:cubicBezTo>
                  <a:cubicBezTo>
                    <a:pt x="890249" y="668577"/>
                    <a:pt x="890249" y="646119"/>
                    <a:pt x="888522" y="625387"/>
                  </a:cubicBezTo>
                  <a:close/>
                  <a:moveTo>
                    <a:pt x="613835" y="69104"/>
                  </a:moveTo>
                  <a:cubicBezTo>
                    <a:pt x="665663" y="69104"/>
                    <a:pt x="733039" y="160666"/>
                    <a:pt x="776228" y="319604"/>
                  </a:cubicBezTo>
                  <a:cubicBezTo>
                    <a:pt x="726128" y="336880"/>
                    <a:pt x="672573" y="357611"/>
                    <a:pt x="619018" y="381797"/>
                  </a:cubicBezTo>
                  <a:cubicBezTo>
                    <a:pt x="562007" y="355883"/>
                    <a:pt x="506724" y="333425"/>
                    <a:pt x="453169" y="316149"/>
                  </a:cubicBezTo>
                  <a:cubicBezTo>
                    <a:pt x="496359" y="158938"/>
                    <a:pt x="562007" y="69104"/>
                    <a:pt x="613835" y="69104"/>
                  </a:cubicBezTo>
                  <a:close/>
                  <a:moveTo>
                    <a:pt x="74827" y="380070"/>
                  </a:moveTo>
                  <a:cubicBezTo>
                    <a:pt x="90375" y="354156"/>
                    <a:pt x="135293" y="340335"/>
                    <a:pt x="199213" y="340335"/>
                  </a:cubicBezTo>
                  <a:cubicBezTo>
                    <a:pt x="249313" y="340335"/>
                    <a:pt x="306324" y="348973"/>
                    <a:pt x="368517" y="364521"/>
                  </a:cubicBezTo>
                  <a:cubicBezTo>
                    <a:pt x="356424" y="419804"/>
                    <a:pt x="347786" y="480270"/>
                    <a:pt x="342603" y="542463"/>
                  </a:cubicBezTo>
                  <a:cubicBezTo>
                    <a:pt x="294231" y="577015"/>
                    <a:pt x="251041" y="611567"/>
                    <a:pt x="213034" y="647846"/>
                  </a:cubicBezTo>
                  <a:cubicBezTo>
                    <a:pt x="97286" y="530370"/>
                    <a:pt x="48913" y="424987"/>
                    <a:pt x="74827" y="380070"/>
                  </a:cubicBezTo>
                  <a:close/>
                  <a:moveTo>
                    <a:pt x="209579" y="1041737"/>
                  </a:moveTo>
                  <a:cubicBezTo>
                    <a:pt x="145658" y="1041737"/>
                    <a:pt x="99013" y="1026188"/>
                    <a:pt x="85192" y="1002002"/>
                  </a:cubicBezTo>
                  <a:cubicBezTo>
                    <a:pt x="59279" y="957085"/>
                    <a:pt x="104196" y="856884"/>
                    <a:pt x="214762" y="742864"/>
                  </a:cubicBezTo>
                  <a:cubicBezTo>
                    <a:pt x="254496" y="777415"/>
                    <a:pt x="297686" y="811967"/>
                    <a:pt x="344331" y="846519"/>
                  </a:cubicBezTo>
                  <a:cubicBezTo>
                    <a:pt x="349514" y="906985"/>
                    <a:pt x="358152" y="965723"/>
                    <a:pt x="370245" y="1019278"/>
                  </a:cubicBezTo>
                  <a:cubicBezTo>
                    <a:pt x="313234" y="1034826"/>
                    <a:pt x="257951" y="1041737"/>
                    <a:pt x="209579" y="1041737"/>
                  </a:cubicBezTo>
                  <a:close/>
                  <a:moveTo>
                    <a:pt x="613835" y="1312968"/>
                  </a:moveTo>
                  <a:cubicBezTo>
                    <a:pt x="562007" y="1312968"/>
                    <a:pt x="496359" y="1223134"/>
                    <a:pt x="453169" y="1067650"/>
                  </a:cubicBezTo>
                  <a:cubicBezTo>
                    <a:pt x="506724" y="1050375"/>
                    <a:pt x="562007" y="1029643"/>
                    <a:pt x="619018" y="1003730"/>
                  </a:cubicBezTo>
                  <a:cubicBezTo>
                    <a:pt x="672573" y="1027916"/>
                    <a:pt x="724401" y="1048647"/>
                    <a:pt x="774501" y="1064195"/>
                  </a:cubicBezTo>
                  <a:cubicBezTo>
                    <a:pt x="731311" y="1223134"/>
                    <a:pt x="665663" y="1312968"/>
                    <a:pt x="613835" y="1312968"/>
                  </a:cubicBezTo>
                  <a:close/>
                  <a:moveTo>
                    <a:pt x="1152843" y="1002002"/>
                  </a:moveTo>
                  <a:cubicBezTo>
                    <a:pt x="1137295" y="1027916"/>
                    <a:pt x="1092377" y="1041737"/>
                    <a:pt x="1028456" y="1041737"/>
                  </a:cubicBezTo>
                  <a:cubicBezTo>
                    <a:pt x="978356" y="1041737"/>
                    <a:pt x="919618" y="1033099"/>
                    <a:pt x="859153" y="1017550"/>
                  </a:cubicBezTo>
                  <a:cubicBezTo>
                    <a:pt x="869518" y="965723"/>
                    <a:pt x="878156" y="912167"/>
                    <a:pt x="883339" y="853429"/>
                  </a:cubicBezTo>
                  <a:cubicBezTo>
                    <a:pt x="935167" y="817150"/>
                    <a:pt x="981811" y="780871"/>
                    <a:pt x="1023274" y="742864"/>
                  </a:cubicBezTo>
                  <a:cubicBezTo>
                    <a:pt x="1133839" y="856884"/>
                    <a:pt x="1178757" y="957085"/>
                    <a:pt x="1152843" y="100200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52DDC82-952D-FA4A-BB24-E3AAE49506D5}"/>
              </a:ext>
            </a:extLst>
          </p:cNvPr>
          <p:cNvSpPr txBox="1"/>
          <p:nvPr/>
        </p:nvSpPr>
        <p:spPr>
          <a:xfrm>
            <a:off x="4539333" y="519568"/>
            <a:ext cx="3113353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3200" spc="300" dirty="0">
                <a:solidFill>
                  <a:schemeClr val="bg1"/>
                </a:solidFill>
                <a:effectLst>
                  <a:outerShdw blurRad="317500" dist="127000" dir="5400000" algn="t" rotWithShape="0">
                    <a:srgbClr val="3B1B6B">
                      <a:alpha val="20000"/>
                    </a:srgbClr>
                  </a:outerShdw>
                </a:effectLst>
                <a:latin typeface="Montserrat SemiBold" panose="00000700000000000000" pitchFamily="2" charset="0"/>
              </a:rPr>
              <a:t>Approaches</a:t>
            </a:r>
            <a:endParaRPr lang="lt-LT" sz="3200" spc="300" dirty="0">
              <a:solidFill>
                <a:schemeClr val="bg1"/>
              </a:solidFill>
              <a:effectLst>
                <a:outerShdw blurRad="317500" dist="127000" dir="5400000" algn="t" rotWithShape="0">
                  <a:srgbClr val="3B1B6B">
                    <a:alpha val="20000"/>
                  </a:srgbClr>
                </a:outerShdw>
              </a:effectLst>
              <a:latin typeface="Montserrat SemiBold" panose="00000700000000000000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D8B86FF-2D29-094C-9BC2-171EAF1F878D}"/>
              </a:ext>
            </a:extLst>
          </p:cNvPr>
          <p:cNvSpPr txBox="1"/>
          <p:nvPr/>
        </p:nvSpPr>
        <p:spPr>
          <a:xfrm>
            <a:off x="4236356" y="1091329"/>
            <a:ext cx="3719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z="3600" spc="300">
                <a:solidFill>
                  <a:schemeClr val="bg1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n-US" sz="1800" dirty="0">
                <a:effectLst>
                  <a:outerShdw blurRad="317500" dist="190500" dir="5400000" algn="t" rotWithShape="0">
                    <a:srgbClr val="3B1B6B">
                      <a:alpha val="20000"/>
                    </a:srgbClr>
                  </a:outerShdw>
                </a:effectLst>
                <a:latin typeface="Montserrat" panose="00000500000000000000" pitchFamily="2" charset="0"/>
              </a:rPr>
              <a:t>That made a difference</a:t>
            </a:r>
            <a:endParaRPr lang="lt-LT" sz="1800" dirty="0">
              <a:effectLst>
                <a:outerShdw blurRad="317500" dist="190500" dir="5400000" algn="t" rotWithShape="0">
                  <a:srgbClr val="3B1B6B">
                    <a:alpha val="20000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  <p:grpSp>
        <p:nvGrpSpPr>
          <p:cNvPr id="2" name="Graphic 76" descr="Clock with solid fill">
            <a:extLst>
              <a:ext uri="{FF2B5EF4-FFF2-40B4-BE49-F238E27FC236}">
                <a16:creationId xmlns:a16="http://schemas.microsoft.com/office/drawing/2014/main" id="{82662F78-7313-4AA1-9A73-52276CB1B599}"/>
              </a:ext>
            </a:extLst>
          </p:cNvPr>
          <p:cNvGrpSpPr/>
          <p:nvPr/>
        </p:nvGrpSpPr>
        <p:grpSpPr>
          <a:xfrm>
            <a:off x="9289654" y="3226413"/>
            <a:ext cx="829243" cy="829243"/>
            <a:chOff x="4162877" y="6452827"/>
            <a:chExt cx="1658486" cy="165848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4BC05477-E2F0-4F21-A11F-5B387DD7192D}"/>
                </a:ext>
              </a:extLst>
            </p:cNvPr>
            <p:cNvSpPr/>
            <p:nvPr/>
          </p:nvSpPr>
          <p:spPr>
            <a:xfrm>
              <a:off x="4335635" y="6625585"/>
              <a:ext cx="1312968" cy="1312968"/>
            </a:xfrm>
            <a:custGeom>
              <a:avLst/>
              <a:gdLst>
                <a:gd name="connsiteX0" fmla="*/ 656484 w 1312968"/>
                <a:gd name="connsiteY0" fmla="*/ 1209313 h 1312968"/>
                <a:gd name="connsiteX1" fmla="*/ 103655 w 1312968"/>
                <a:gd name="connsiteY1" fmla="*/ 656484 h 1312968"/>
                <a:gd name="connsiteX2" fmla="*/ 656484 w 1312968"/>
                <a:gd name="connsiteY2" fmla="*/ 103655 h 1312968"/>
                <a:gd name="connsiteX3" fmla="*/ 1209313 w 1312968"/>
                <a:gd name="connsiteY3" fmla="*/ 656484 h 1312968"/>
                <a:gd name="connsiteX4" fmla="*/ 656484 w 1312968"/>
                <a:gd name="connsiteY4" fmla="*/ 1209313 h 1312968"/>
                <a:gd name="connsiteX5" fmla="*/ 656484 w 1312968"/>
                <a:gd name="connsiteY5" fmla="*/ 0 h 1312968"/>
                <a:gd name="connsiteX6" fmla="*/ 0 w 1312968"/>
                <a:gd name="connsiteY6" fmla="*/ 656484 h 1312968"/>
                <a:gd name="connsiteX7" fmla="*/ 656484 w 1312968"/>
                <a:gd name="connsiteY7" fmla="*/ 1312968 h 1312968"/>
                <a:gd name="connsiteX8" fmla="*/ 1312968 w 1312968"/>
                <a:gd name="connsiteY8" fmla="*/ 656484 h 1312968"/>
                <a:gd name="connsiteX9" fmla="*/ 656484 w 1312968"/>
                <a:gd name="connsiteY9" fmla="*/ 0 h 1312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2968" h="1312968">
                  <a:moveTo>
                    <a:pt x="656484" y="1209313"/>
                  </a:moveTo>
                  <a:cubicBezTo>
                    <a:pt x="352428" y="1209313"/>
                    <a:pt x="103655" y="960540"/>
                    <a:pt x="103655" y="656484"/>
                  </a:cubicBezTo>
                  <a:cubicBezTo>
                    <a:pt x="103655" y="352428"/>
                    <a:pt x="352428" y="103655"/>
                    <a:pt x="656484" y="103655"/>
                  </a:cubicBezTo>
                  <a:cubicBezTo>
                    <a:pt x="960540" y="103655"/>
                    <a:pt x="1209313" y="352428"/>
                    <a:pt x="1209313" y="656484"/>
                  </a:cubicBezTo>
                  <a:cubicBezTo>
                    <a:pt x="1209313" y="960540"/>
                    <a:pt x="960540" y="1209313"/>
                    <a:pt x="656484" y="1209313"/>
                  </a:cubicBezTo>
                  <a:close/>
                  <a:moveTo>
                    <a:pt x="656484" y="0"/>
                  </a:moveTo>
                  <a:cubicBezTo>
                    <a:pt x="293690" y="0"/>
                    <a:pt x="0" y="293690"/>
                    <a:pt x="0" y="656484"/>
                  </a:cubicBezTo>
                  <a:cubicBezTo>
                    <a:pt x="0" y="1019278"/>
                    <a:pt x="293690" y="1312968"/>
                    <a:pt x="656484" y="1312968"/>
                  </a:cubicBezTo>
                  <a:cubicBezTo>
                    <a:pt x="1019278" y="1312968"/>
                    <a:pt x="1312968" y="1019278"/>
                    <a:pt x="1312968" y="656484"/>
                  </a:cubicBezTo>
                  <a:cubicBezTo>
                    <a:pt x="1312968" y="293690"/>
                    <a:pt x="1019278" y="0"/>
                    <a:pt x="656484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FC0BEF8-339E-4B23-B70A-51CDBCEB5739}"/>
                </a:ext>
              </a:extLst>
            </p:cNvPr>
            <p:cNvSpPr/>
            <p:nvPr/>
          </p:nvSpPr>
          <p:spPr>
            <a:xfrm>
              <a:off x="4957568" y="6936552"/>
              <a:ext cx="302328" cy="613294"/>
            </a:xfrm>
            <a:custGeom>
              <a:avLst/>
              <a:gdLst>
                <a:gd name="connsiteX0" fmla="*/ 69104 w 302328"/>
                <a:gd name="connsiteY0" fmla="*/ 0 h 613294"/>
                <a:gd name="connsiteX1" fmla="*/ 0 w 302328"/>
                <a:gd name="connsiteY1" fmla="*/ 0 h 613294"/>
                <a:gd name="connsiteX2" fmla="*/ 0 w 302328"/>
                <a:gd name="connsiteY2" fmla="*/ 345518 h 613294"/>
                <a:gd name="connsiteX3" fmla="*/ 10366 w 302328"/>
                <a:gd name="connsiteY3" fmla="*/ 369704 h 613294"/>
                <a:gd name="connsiteX4" fmla="*/ 253956 w 302328"/>
                <a:gd name="connsiteY4" fmla="*/ 613294 h 613294"/>
                <a:gd name="connsiteX5" fmla="*/ 302328 w 302328"/>
                <a:gd name="connsiteY5" fmla="*/ 564922 h 613294"/>
                <a:gd name="connsiteX6" fmla="*/ 69104 w 302328"/>
                <a:gd name="connsiteY6" fmla="*/ 331697 h 613294"/>
                <a:gd name="connsiteX7" fmla="*/ 69104 w 302328"/>
                <a:gd name="connsiteY7" fmla="*/ 0 h 613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328" h="613294">
                  <a:moveTo>
                    <a:pt x="69104" y="0"/>
                  </a:moveTo>
                  <a:lnTo>
                    <a:pt x="0" y="0"/>
                  </a:lnTo>
                  <a:lnTo>
                    <a:pt x="0" y="345518"/>
                  </a:lnTo>
                  <a:cubicBezTo>
                    <a:pt x="0" y="355883"/>
                    <a:pt x="3455" y="364521"/>
                    <a:pt x="10366" y="369704"/>
                  </a:cubicBezTo>
                  <a:lnTo>
                    <a:pt x="253956" y="613294"/>
                  </a:lnTo>
                  <a:lnTo>
                    <a:pt x="302328" y="564922"/>
                  </a:lnTo>
                  <a:lnTo>
                    <a:pt x="69104" y="331697"/>
                  </a:lnTo>
                  <a:lnTo>
                    <a:pt x="69104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D29F374-BDE5-4177-9E57-CE6D0C190977}"/>
                </a:ext>
              </a:extLst>
            </p:cNvPr>
            <p:cNvSpPr/>
            <p:nvPr/>
          </p:nvSpPr>
          <p:spPr>
            <a:xfrm>
              <a:off x="4957568" y="6798344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9334F56-7532-4C1B-980D-A3583873B072}"/>
                </a:ext>
              </a:extLst>
            </p:cNvPr>
            <p:cNvSpPr/>
            <p:nvPr/>
          </p:nvSpPr>
          <p:spPr>
            <a:xfrm>
              <a:off x="4957568" y="7696691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6361C0D-2F89-4076-88C8-0B3F1F2C8D19}"/>
                </a:ext>
              </a:extLst>
            </p:cNvPr>
            <p:cNvSpPr/>
            <p:nvPr/>
          </p:nvSpPr>
          <p:spPr>
            <a:xfrm>
              <a:off x="4508394" y="7247518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D6E3013-143D-4499-B2F5-F7594F1FD41A}"/>
                </a:ext>
              </a:extLst>
            </p:cNvPr>
            <p:cNvSpPr/>
            <p:nvPr/>
          </p:nvSpPr>
          <p:spPr>
            <a:xfrm>
              <a:off x="5406741" y="7247518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3806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snow, sky, mountain&#10;&#10;Description automatically generated">
            <a:extLst>
              <a:ext uri="{FF2B5EF4-FFF2-40B4-BE49-F238E27FC236}">
                <a16:creationId xmlns:a16="http://schemas.microsoft.com/office/drawing/2014/main" id="{9CEE4C02-0937-453A-964C-4051D112B0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813" b="7813"/>
          <a:stretch/>
        </p:blipFill>
        <p:spPr>
          <a:xfrm>
            <a:off x="-2" y="0"/>
            <a:ext cx="12192002" cy="6858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B6A1682-FBF6-A844-9D26-478B7BEE5C56}"/>
              </a:ext>
            </a:extLst>
          </p:cNvPr>
          <p:cNvGrpSpPr/>
          <p:nvPr/>
        </p:nvGrpSpPr>
        <p:grpSpPr>
          <a:xfrm>
            <a:off x="477165" y="1364720"/>
            <a:ext cx="6898064" cy="4150997"/>
            <a:chOff x="2173761" y="3048737"/>
            <a:chExt cx="13804933" cy="8307292"/>
          </a:xfrm>
        </p:grpSpPr>
        <p:sp useBgFill="1">
          <p:nvSpPr>
            <p:cNvPr id="8" name="Graphic 5">
              <a:extLst>
                <a:ext uri="{FF2B5EF4-FFF2-40B4-BE49-F238E27FC236}">
                  <a16:creationId xmlns:a16="http://schemas.microsoft.com/office/drawing/2014/main" id="{A39DC229-8D82-004C-BA32-9AC8DBAB0D6B}"/>
                </a:ext>
              </a:extLst>
            </p:cNvPr>
            <p:cNvSpPr/>
            <p:nvPr/>
          </p:nvSpPr>
          <p:spPr>
            <a:xfrm rot="14704215">
              <a:off x="5496506" y="1844622"/>
              <a:ext cx="2329850" cy="4738079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9" name="Graphic 5">
              <a:extLst>
                <a:ext uri="{FF2B5EF4-FFF2-40B4-BE49-F238E27FC236}">
                  <a16:creationId xmlns:a16="http://schemas.microsoft.com/office/drawing/2014/main" id="{59E4E5C4-D2EC-6E48-A2D6-D6C0AC9D97D8}"/>
                </a:ext>
              </a:extLst>
            </p:cNvPr>
            <p:cNvSpPr/>
            <p:nvPr/>
          </p:nvSpPr>
          <p:spPr>
            <a:xfrm rot="14704215">
              <a:off x="10549026" y="8727948"/>
              <a:ext cx="2092008" cy="316415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0" name="Graphic 5">
              <a:extLst>
                <a:ext uri="{FF2B5EF4-FFF2-40B4-BE49-F238E27FC236}">
                  <a16:creationId xmlns:a16="http://schemas.microsoft.com/office/drawing/2014/main" id="{DEC96436-901C-4748-B0BC-4601D1423856}"/>
                </a:ext>
              </a:extLst>
            </p:cNvPr>
            <p:cNvSpPr/>
            <p:nvPr/>
          </p:nvSpPr>
          <p:spPr>
            <a:xfrm rot="14704215">
              <a:off x="5954901" y="1563660"/>
              <a:ext cx="2329850" cy="6797208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1" name="Graphic 5">
              <a:extLst>
                <a:ext uri="{FF2B5EF4-FFF2-40B4-BE49-F238E27FC236}">
                  <a16:creationId xmlns:a16="http://schemas.microsoft.com/office/drawing/2014/main" id="{257C32E3-5DAF-8F4F-8D50-FAF7EABFAF99}"/>
                </a:ext>
              </a:extLst>
            </p:cNvPr>
            <p:cNvSpPr/>
            <p:nvPr/>
          </p:nvSpPr>
          <p:spPr>
            <a:xfrm rot="14704215">
              <a:off x="6948343" y="532449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88000" sy="88000" algn="l" rotWithShape="0">
                <a:prstClr val="black">
                  <a:alpha val="56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2" name="Graphic 5">
              <a:extLst>
                <a:ext uri="{FF2B5EF4-FFF2-40B4-BE49-F238E27FC236}">
                  <a16:creationId xmlns:a16="http://schemas.microsoft.com/office/drawing/2014/main" id="{CFADCF63-EE0D-D14D-AF76-DDBEF5D6F18A}"/>
                </a:ext>
              </a:extLst>
            </p:cNvPr>
            <p:cNvSpPr/>
            <p:nvPr/>
          </p:nvSpPr>
          <p:spPr>
            <a:xfrm rot="14704215">
              <a:off x="7911303" y="164590"/>
              <a:ext cx="2329850" cy="1380493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4" name="Graphic 5">
              <a:extLst>
                <a:ext uri="{FF2B5EF4-FFF2-40B4-BE49-F238E27FC236}">
                  <a16:creationId xmlns:a16="http://schemas.microsoft.com/office/drawing/2014/main" id="{9248E15C-D193-284D-A7D4-B536220D6F91}"/>
                </a:ext>
              </a:extLst>
            </p:cNvPr>
            <p:cNvSpPr/>
            <p:nvPr/>
          </p:nvSpPr>
          <p:spPr>
            <a:xfrm rot="14704215">
              <a:off x="9742239" y="5529727"/>
              <a:ext cx="2329850" cy="7802825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3" name="Graphic 5">
              <a:extLst>
                <a:ext uri="{FF2B5EF4-FFF2-40B4-BE49-F238E27FC236}">
                  <a16:creationId xmlns:a16="http://schemas.microsoft.com/office/drawing/2014/main" id="{C0C0EBC3-AC9E-1A49-A66D-C54C70EB3D47}"/>
                </a:ext>
              </a:extLst>
            </p:cNvPr>
            <p:cNvSpPr/>
            <p:nvPr/>
          </p:nvSpPr>
          <p:spPr>
            <a:xfrm rot="14704215">
              <a:off x="8863634" y="2857323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</p:grpSp>
      <p:pic>
        <p:nvPicPr>
          <p:cNvPr id="5" name="Picture 4" descr="A black and grey background">
            <a:extLst>
              <a:ext uri="{FF2B5EF4-FFF2-40B4-BE49-F238E27FC236}">
                <a16:creationId xmlns:a16="http://schemas.microsoft.com/office/drawing/2014/main" id="{8FC9B85D-7F76-20AD-A1D7-96D70D4BB5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4678" y="-10946"/>
            <a:ext cx="5239210" cy="686894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E968A14-FAD1-648E-A191-16A8EC273102}"/>
              </a:ext>
            </a:extLst>
          </p:cNvPr>
          <p:cNvSpPr/>
          <p:nvPr/>
        </p:nvSpPr>
        <p:spPr>
          <a:xfrm>
            <a:off x="6954678" y="-21892"/>
            <a:ext cx="5239210" cy="686894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4631543-5A5C-7D49-A898-1BA1C44E0CDC}"/>
              </a:ext>
            </a:extLst>
          </p:cNvPr>
          <p:cNvGrpSpPr/>
          <p:nvPr/>
        </p:nvGrpSpPr>
        <p:grpSpPr>
          <a:xfrm>
            <a:off x="7299221" y="876247"/>
            <a:ext cx="4596515" cy="5431455"/>
            <a:chOff x="7579415" y="832180"/>
            <a:chExt cx="4481452" cy="5431455"/>
          </a:xfrm>
        </p:grpSpPr>
        <p:sp>
          <p:nvSpPr>
            <p:cNvPr id="41" name="Title 6">
              <a:extLst>
                <a:ext uri="{FF2B5EF4-FFF2-40B4-BE49-F238E27FC236}">
                  <a16:creationId xmlns:a16="http://schemas.microsoft.com/office/drawing/2014/main" id="{D2D4E8E2-0D0F-0A40-AB3E-DC59E268CA8A}"/>
                </a:ext>
              </a:extLst>
            </p:cNvPr>
            <p:cNvSpPr txBox="1">
              <a:spLocks/>
            </p:cNvSpPr>
            <p:nvPr/>
          </p:nvSpPr>
          <p:spPr>
            <a:xfrm>
              <a:off x="7579415" y="832180"/>
              <a:ext cx="3570686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Phishing URL Detection</a:t>
              </a:r>
              <a:endParaRPr lang="lt-LT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FFA14A1-54AB-AD43-9E1B-E5240AAE3945}"/>
                </a:ext>
              </a:extLst>
            </p:cNvPr>
            <p:cNvSpPr/>
            <p:nvPr/>
          </p:nvSpPr>
          <p:spPr>
            <a:xfrm>
              <a:off x="7587283" y="2090842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ED65715-A01F-E04A-BD77-0F8E760A105D}"/>
                </a:ext>
              </a:extLst>
            </p:cNvPr>
            <p:cNvSpPr txBox="1"/>
            <p:nvPr/>
          </p:nvSpPr>
          <p:spPr>
            <a:xfrm>
              <a:off x="7579416" y="2477983"/>
              <a:ext cx="4481451" cy="378565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IN" sz="1600" b="1" dirty="0"/>
                <a:t>Objective: </a:t>
              </a:r>
              <a:r>
                <a:rPr lang="en-IN" sz="1600" dirty="0"/>
                <a:t>To detect the presence of a phishing URL in the logs obtained from</a:t>
              </a:r>
              <a:r>
                <a:rPr lang="en-IN" sz="1600" b="1" dirty="0"/>
                <a:t> </a:t>
              </a:r>
              <a:r>
                <a:rPr lang="en-IN" sz="1600" b="1" dirty="0" err="1"/>
                <a:t>LogStash</a:t>
              </a:r>
              <a:r>
                <a:rPr lang="en-IN" sz="1600" dirty="0"/>
                <a:t>.</a:t>
              </a:r>
            </a:p>
            <a:p>
              <a:endParaRPr lang="en-IN" sz="1600" dirty="0"/>
            </a:p>
            <a:p>
              <a:r>
                <a:rPr lang="en-IN" sz="1600" b="1" dirty="0"/>
                <a:t>Dataset used</a:t>
              </a:r>
              <a:r>
                <a:rPr lang="en-IN" sz="1600" dirty="0"/>
                <a:t>: </a:t>
              </a:r>
              <a:r>
                <a:rPr lang="en-IN" sz="1600" dirty="0">
                  <a:solidFill>
                    <a:schemeClr val="bg1"/>
                  </a:solidFill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https://data.mendeley.com/datasets/vfszbj9b36/1</a:t>
              </a:r>
              <a:endParaRPr lang="en-IN" sz="1600" dirty="0">
                <a:solidFill>
                  <a:schemeClr val="bg1"/>
                </a:solidFill>
              </a:endParaRPr>
            </a:p>
            <a:p>
              <a:endParaRPr lang="en-IN" sz="1600" dirty="0">
                <a:solidFill>
                  <a:schemeClr val="bg1"/>
                </a:solidFill>
              </a:endParaRPr>
            </a:p>
            <a:p>
              <a:r>
                <a:rPr lang="en-IN" sz="1600" b="1" dirty="0"/>
                <a:t>Model : </a:t>
              </a:r>
              <a:r>
                <a:rPr lang="en-IN" sz="1600" dirty="0"/>
                <a:t>Logistic Regression</a:t>
              </a:r>
            </a:p>
            <a:p>
              <a:endParaRPr lang="en-IN" sz="1600" dirty="0"/>
            </a:p>
            <a:p>
              <a:r>
                <a:rPr lang="en-IN" sz="1600" b="1" dirty="0"/>
                <a:t>Approach Summary: </a:t>
              </a:r>
              <a:r>
                <a:rPr lang="en-US" sz="1600" dirty="0"/>
                <a:t>The model achieves an impressive recall of 98% with a precision of 99% for class 1, all while maintaining a lightweight memory footprint of under 300MB RAM.</a:t>
              </a:r>
              <a:br>
                <a:rPr lang="en-US" sz="1600" dirty="0"/>
              </a:br>
              <a:endParaRPr lang="en-IN" sz="1600" dirty="0"/>
            </a:p>
            <a:p>
              <a:endParaRPr lang="en-IN" sz="1600" dirty="0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A28FB6C-F6F2-2349-3B4F-2F9E9AABF102}"/>
              </a:ext>
            </a:extLst>
          </p:cNvPr>
          <p:cNvSpPr/>
          <p:nvPr/>
        </p:nvSpPr>
        <p:spPr>
          <a:xfrm>
            <a:off x="256908" y="308113"/>
            <a:ext cx="6401506" cy="624177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9C22240B-214C-0D1A-2797-A52DCB8479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9758234"/>
              </p:ext>
            </p:extLst>
          </p:nvPr>
        </p:nvGraphicFramePr>
        <p:xfrm>
          <a:off x="663872" y="919991"/>
          <a:ext cx="5736927" cy="50180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883796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AD09F3-A14C-79CB-1565-B83471CD5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snow, sky, mountain&#10;&#10;Description automatically generated">
            <a:extLst>
              <a:ext uri="{FF2B5EF4-FFF2-40B4-BE49-F238E27FC236}">
                <a16:creationId xmlns:a16="http://schemas.microsoft.com/office/drawing/2014/main" id="{00CBBF25-AC39-952B-7530-04115DF88D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813" b="7813"/>
          <a:stretch/>
        </p:blipFill>
        <p:spPr>
          <a:xfrm>
            <a:off x="-2" y="0"/>
            <a:ext cx="12192002" cy="6858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1AA4E5F-56B3-ED5D-DB08-5183CDE752ED}"/>
              </a:ext>
            </a:extLst>
          </p:cNvPr>
          <p:cNvGrpSpPr/>
          <p:nvPr/>
        </p:nvGrpSpPr>
        <p:grpSpPr>
          <a:xfrm>
            <a:off x="-735496" y="1767927"/>
            <a:ext cx="13136217" cy="4150997"/>
            <a:chOff x="2173761" y="3048737"/>
            <a:chExt cx="13804933" cy="8307292"/>
          </a:xfrm>
        </p:grpSpPr>
        <p:sp useBgFill="1">
          <p:nvSpPr>
            <p:cNvPr id="8" name="Graphic 5">
              <a:extLst>
                <a:ext uri="{FF2B5EF4-FFF2-40B4-BE49-F238E27FC236}">
                  <a16:creationId xmlns:a16="http://schemas.microsoft.com/office/drawing/2014/main" id="{F39EDF63-4669-9800-059C-E009FA459DC4}"/>
                </a:ext>
              </a:extLst>
            </p:cNvPr>
            <p:cNvSpPr/>
            <p:nvPr/>
          </p:nvSpPr>
          <p:spPr>
            <a:xfrm rot="14704215">
              <a:off x="5496506" y="1844622"/>
              <a:ext cx="2329850" cy="4738079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9" name="Graphic 5">
              <a:extLst>
                <a:ext uri="{FF2B5EF4-FFF2-40B4-BE49-F238E27FC236}">
                  <a16:creationId xmlns:a16="http://schemas.microsoft.com/office/drawing/2014/main" id="{DB61CC91-72F6-8F04-B4EB-E3127E5B0AAB}"/>
                </a:ext>
              </a:extLst>
            </p:cNvPr>
            <p:cNvSpPr/>
            <p:nvPr/>
          </p:nvSpPr>
          <p:spPr>
            <a:xfrm rot="14704215">
              <a:off x="10549026" y="8727948"/>
              <a:ext cx="2092008" cy="316415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0" name="Graphic 5">
              <a:extLst>
                <a:ext uri="{FF2B5EF4-FFF2-40B4-BE49-F238E27FC236}">
                  <a16:creationId xmlns:a16="http://schemas.microsoft.com/office/drawing/2014/main" id="{C5D34872-0866-86BB-F1CF-95AE9A093550}"/>
                </a:ext>
              </a:extLst>
            </p:cNvPr>
            <p:cNvSpPr/>
            <p:nvPr/>
          </p:nvSpPr>
          <p:spPr>
            <a:xfrm rot="14704215">
              <a:off x="5954901" y="1563660"/>
              <a:ext cx="2329850" cy="6797208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1" name="Graphic 5">
              <a:extLst>
                <a:ext uri="{FF2B5EF4-FFF2-40B4-BE49-F238E27FC236}">
                  <a16:creationId xmlns:a16="http://schemas.microsoft.com/office/drawing/2014/main" id="{D0EDBDAA-3F7B-D514-44F1-CF43FF55F5AE}"/>
                </a:ext>
              </a:extLst>
            </p:cNvPr>
            <p:cNvSpPr/>
            <p:nvPr/>
          </p:nvSpPr>
          <p:spPr>
            <a:xfrm rot="14704215">
              <a:off x="6948343" y="532449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88000" sy="88000" algn="l" rotWithShape="0">
                <a:prstClr val="black">
                  <a:alpha val="56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2" name="Graphic 5">
              <a:extLst>
                <a:ext uri="{FF2B5EF4-FFF2-40B4-BE49-F238E27FC236}">
                  <a16:creationId xmlns:a16="http://schemas.microsoft.com/office/drawing/2014/main" id="{2FA91936-B959-7AB2-E919-C34BE95C8C09}"/>
                </a:ext>
              </a:extLst>
            </p:cNvPr>
            <p:cNvSpPr/>
            <p:nvPr/>
          </p:nvSpPr>
          <p:spPr>
            <a:xfrm rot="14704215">
              <a:off x="7911303" y="164590"/>
              <a:ext cx="2329850" cy="1380493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4" name="Graphic 5">
              <a:extLst>
                <a:ext uri="{FF2B5EF4-FFF2-40B4-BE49-F238E27FC236}">
                  <a16:creationId xmlns:a16="http://schemas.microsoft.com/office/drawing/2014/main" id="{8E2B7C5F-64A7-A421-49E0-3413F4A53BD9}"/>
                </a:ext>
              </a:extLst>
            </p:cNvPr>
            <p:cNvSpPr/>
            <p:nvPr/>
          </p:nvSpPr>
          <p:spPr>
            <a:xfrm rot="14704215">
              <a:off x="9742239" y="5529727"/>
              <a:ext cx="2329850" cy="7802825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3" name="Graphic 5">
              <a:extLst>
                <a:ext uri="{FF2B5EF4-FFF2-40B4-BE49-F238E27FC236}">
                  <a16:creationId xmlns:a16="http://schemas.microsoft.com/office/drawing/2014/main" id="{1EBE11F5-F937-4596-89A3-B901C03DA4E4}"/>
                </a:ext>
              </a:extLst>
            </p:cNvPr>
            <p:cNvSpPr/>
            <p:nvPr/>
          </p:nvSpPr>
          <p:spPr>
            <a:xfrm rot="14704215">
              <a:off x="8863634" y="2857323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2A124D2-020B-C1F3-CC17-AE3E5F8B846D}"/>
              </a:ext>
            </a:extLst>
          </p:cNvPr>
          <p:cNvGrpSpPr/>
          <p:nvPr/>
        </p:nvGrpSpPr>
        <p:grpSpPr>
          <a:xfrm>
            <a:off x="4357291" y="389151"/>
            <a:ext cx="3551495" cy="1444626"/>
            <a:chOff x="4711128" y="345084"/>
            <a:chExt cx="3462591" cy="1444626"/>
          </a:xfrm>
        </p:grpSpPr>
        <p:sp>
          <p:nvSpPr>
            <p:cNvPr id="41" name="Title 6">
              <a:extLst>
                <a:ext uri="{FF2B5EF4-FFF2-40B4-BE49-F238E27FC236}">
                  <a16:creationId xmlns:a16="http://schemas.microsoft.com/office/drawing/2014/main" id="{29FAAA4D-C198-33E7-AC59-36F035AE0C3B}"/>
                </a:ext>
              </a:extLst>
            </p:cNvPr>
            <p:cNvSpPr txBox="1">
              <a:spLocks/>
            </p:cNvSpPr>
            <p:nvPr/>
          </p:nvSpPr>
          <p:spPr>
            <a:xfrm>
              <a:off x="4711128" y="345084"/>
              <a:ext cx="3462591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The Approach</a:t>
              </a:r>
              <a:endParaRPr lang="lt-LT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83C3B4E-DF50-1CB3-0F18-563FD3DBC266}"/>
                </a:ext>
              </a:extLst>
            </p:cNvPr>
            <p:cNvSpPr/>
            <p:nvPr/>
          </p:nvSpPr>
          <p:spPr>
            <a:xfrm>
              <a:off x="4711129" y="895009"/>
              <a:ext cx="3232719" cy="4571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 dirty="0">
                <a:solidFill>
                  <a:prstClr val="white"/>
                </a:solidFill>
                <a:latin typeface="Raleway Light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07F8FF-A1F0-5FD4-F6DB-8A7E54763874}"/>
              </a:ext>
            </a:extLst>
          </p:cNvPr>
          <p:cNvSpPr txBox="1"/>
          <p:nvPr/>
        </p:nvSpPr>
        <p:spPr>
          <a:xfrm>
            <a:off x="871330" y="2015442"/>
            <a:ext cx="10527696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Raleway Light" pitchFamily="2" charset="0"/>
              </a:rPr>
              <a:t>Loaded the dataset and feature engineered multiple features such as character counts, entropy, digit/uppercase ratios, suspicious words, and </a:t>
            </a:r>
            <a:r>
              <a:rPr lang="en-US" sz="2000" b="1" dirty="0" err="1">
                <a:solidFill>
                  <a:schemeClr val="bg1"/>
                </a:solidFill>
                <a:latin typeface="Raleway Light" pitchFamily="2" charset="0"/>
              </a:rPr>
              <a:t>boolean</a:t>
            </a:r>
            <a:r>
              <a:rPr lang="en-US" sz="2000" b="1" dirty="0">
                <a:solidFill>
                  <a:schemeClr val="bg1"/>
                </a:solidFill>
                <a:latin typeface="Raleway Light" pitchFamily="2" charset="0"/>
              </a:rPr>
              <a:t> indicators.</a:t>
            </a:r>
          </a:p>
          <a:p>
            <a:endParaRPr lang="en-US" sz="2000" b="1" dirty="0">
              <a:solidFill>
                <a:schemeClr val="bg1"/>
              </a:solidFill>
              <a:latin typeface="Raleway Ligh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Raleway Light" pitchFamily="2" charset="0"/>
              </a:rPr>
              <a:t>Applied SMOTE to balance the classes after splitting the data into train and test sets.</a:t>
            </a:r>
          </a:p>
          <a:p>
            <a:r>
              <a:rPr lang="en-US" sz="2000" b="1" dirty="0">
                <a:solidFill>
                  <a:schemeClr val="bg1"/>
                </a:solidFill>
                <a:latin typeface="Raleway Light" pitchFamily="2" charset="0"/>
              </a:rPr>
              <a:t>Scaled features using </a:t>
            </a:r>
            <a:r>
              <a:rPr lang="en-US" sz="2000" b="1" dirty="0" err="1">
                <a:solidFill>
                  <a:schemeClr val="bg1"/>
                </a:solidFill>
                <a:latin typeface="Raleway Light" pitchFamily="2" charset="0"/>
              </a:rPr>
              <a:t>StandardScaler</a:t>
            </a:r>
            <a:r>
              <a:rPr lang="en-US" sz="2000" b="1" dirty="0">
                <a:solidFill>
                  <a:schemeClr val="bg1"/>
                </a:solidFill>
                <a:latin typeface="Raleway Light" pitchFamily="2" charset="0"/>
              </a:rPr>
              <a:t>.</a:t>
            </a:r>
          </a:p>
          <a:p>
            <a:endParaRPr lang="en-US" sz="2000" b="1" dirty="0">
              <a:solidFill>
                <a:schemeClr val="bg1"/>
              </a:solidFill>
              <a:latin typeface="Raleway Ligh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Raleway Light" pitchFamily="2" charset="0"/>
              </a:rPr>
              <a:t>Trained and evaluated models including Logistic Regression, Random Forest, and </a:t>
            </a:r>
            <a:r>
              <a:rPr lang="en-US" sz="2000" b="1" dirty="0" err="1">
                <a:solidFill>
                  <a:schemeClr val="bg1"/>
                </a:solidFill>
                <a:latin typeface="Raleway Light" pitchFamily="2" charset="0"/>
              </a:rPr>
              <a:t>XGBoost</a:t>
            </a:r>
            <a:r>
              <a:rPr lang="en-US" sz="2000" b="1" dirty="0">
                <a:solidFill>
                  <a:schemeClr val="bg1"/>
                </a:solidFill>
                <a:latin typeface="Raleway Light" pitchFamily="2" charset="0"/>
              </a:rPr>
              <a:t>.</a:t>
            </a:r>
          </a:p>
          <a:p>
            <a:endParaRPr lang="en-US" sz="2000" b="1" dirty="0">
              <a:solidFill>
                <a:schemeClr val="bg1"/>
              </a:solidFill>
              <a:latin typeface="Raleway Ligh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Raleway Light" pitchFamily="2" charset="0"/>
              </a:rPr>
              <a:t>Logged models and metrics to </a:t>
            </a:r>
            <a:r>
              <a:rPr lang="en-US" sz="2000" b="1" dirty="0" err="1">
                <a:solidFill>
                  <a:schemeClr val="bg1"/>
                </a:solidFill>
                <a:latin typeface="Raleway Light" pitchFamily="2" charset="0"/>
              </a:rPr>
              <a:t>MLflow</a:t>
            </a:r>
            <a:r>
              <a:rPr lang="en-US" sz="2000" b="1" dirty="0">
                <a:solidFill>
                  <a:schemeClr val="bg1"/>
                </a:solidFill>
                <a:latin typeface="Raleway Light" pitchFamily="2" charset="0"/>
              </a:rPr>
              <a:t>/</a:t>
            </a:r>
            <a:r>
              <a:rPr lang="en-US" sz="2000" b="1" dirty="0" err="1">
                <a:solidFill>
                  <a:schemeClr val="bg1"/>
                </a:solidFill>
                <a:latin typeface="Raleway Light" pitchFamily="2" charset="0"/>
              </a:rPr>
              <a:t>DagsHub</a:t>
            </a:r>
            <a:r>
              <a:rPr lang="en-US" sz="2000" b="1" dirty="0">
                <a:solidFill>
                  <a:schemeClr val="bg1"/>
                </a:solidFill>
                <a:latin typeface="Raleway Light" pitchFamily="2" charset="0"/>
              </a:rPr>
              <a:t> for experiment tracking</a:t>
            </a:r>
          </a:p>
          <a:p>
            <a:endParaRPr lang="en-IN" b="1" dirty="0">
              <a:solidFill>
                <a:schemeClr val="bg1"/>
              </a:solidFill>
              <a:latin typeface="Ralew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291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68079B0-66BC-4530-B295-F944A1C0B3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D61E508-CA5C-072D-9964-F96A1F2E1B0B}"/>
              </a:ext>
            </a:extLst>
          </p:cNvPr>
          <p:cNvSpPr/>
          <p:nvPr/>
        </p:nvSpPr>
        <p:spPr>
          <a:xfrm>
            <a:off x="7384774" y="2316195"/>
            <a:ext cx="4591878" cy="380630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0C16420-8ED2-034F-A63C-B03FED705C5C}"/>
              </a:ext>
            </a:extLst>
          </p:cNvPr>
          <p:cNvGrpSpPr/>
          <p:nvPr/>
        </p:nvGrpSpPr>
        <p:grpSpPr>
          <a:xfrm>
            <a:off x="7654910" y="930262"/>
            <a:ext cx="4325474" cy="4954710"/>
            <a:chOff x="7612878" y="1562056"/>
            <a:chExt cx="4325474" cy="4954710"/>
          </a:xfrm>
        </p:grpSpPr>
        <p:sp>
          <p:nvSpPr>
            <p:cNvPr id="30" name="Title 6">
              <a:extLst>
                <a:ext uri="{FF2B5EF4-FFF2-40B4-BE49-F238E27FC236}">
                  <a16:creationId xmlns:a16="http://schemas.microsoft.com/office/drawing/2014/main" id="{A1E4A688-D68F-3C44-8305-F16316FED7D3}"/>
                </a:ext>
              </a:extLst>
            </p:cNvPr>
            <p:cNvSpPr txBox="1">
              <a:spLocks/>
            </p:cNvSpPr>
            <p:nvPr/>
          </p:nvSpPr>
          <p:spPr>
            <a:xfrm>
              <a:off x="7612878" y="1562056"/>
              <a:ext cx="3236123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Email Spam </a:t>
              </a:r>
            </a:p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Detection</a:t>
              </a:r>
              <a:endParaRPr lang="lt-LT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48C7935-2911-C144-9975-858D6F7578A1}"/>
                </a:ext>
              </a:extLst>
            </p:cNvPr>
            <p:cNvSpPr/>
            <p:nvPr/>
          </p:nvSpPr>
          <p:spPr>
            <a:xfrm>
              <a:off x="7616133" y="2768180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E43049B-54AC-4246-A330-DB6A0E05C0BB}"/>
                </a:ext>
              </a:extLst>
            </p:cNvPr>
            <p:cNvSpPr txBox="1"/>
            <p:nvPr/>
          </p:nvSpPr>
          <p:spPr>
            <a:xfrm>
              <a:off x="7616133" y="3223557"/>
              <a:ext cx="4322219" cy="329320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IN" sz="1600" b="1" dirty="0"/>
                <a:t>Objective: </a:t>
              </a:r>
              <a:r>
                <a:rPr lang="en-IN" sz="1600" dirty="0"/>
                <a:t>To detect if the email sent from the mail servers are spam or legitimate.</a:t>
              </a:r>
            </a:p>
            <a:p>
              <a:r>
                <a:rPr lang="en-IN" sz="1600" b="1" dirty="0"/>
                <a:t>Dataset: </a:t>
              </a:r>
              <a:r>
                <a:rPr lang="en-IN" sz="1600" dirty="0">
                  <a:solidFill>
                    <a:schemeClr val="bg1"/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https://www.kaggle.com/code/mehakiftikhar/ml-for-email-spam-detection-nlp-classification/input</a:t>
              </a:r>
              <a:endParaRPr lang="en-IN" sz="1600" dirty="0">
                <a:solidFill>
                  <a:schemeClr val="bg1"/>
                </a:solidFill>
              </a:endParaRPr>
            </a:p>
            <a:p>
              <a:endParaRPr lang="en-IN" sz="1600" dirty="0">
                <a:solidFill>
                  <a:schemeClr val="bg1"/>
                </a:solidFill>
              </a:endParaRPr>
            </a:p>
            <a:p>
              <a:r>
                <a:rPr lang="en-IN" sz="1600" b="1" dirty="0"/>
                <a:t>Approach: </a:t>
              </a:r>
              <a:r>
                <a:rPr lang="en-IN" sz="1600" dirty="0"/>
                <a:t>Logistic Regression + TF-IDF vectorizer</a:t>
              </a:r>
            </a:p>
            <a:p>
              <a:r>
                <a:rPr lang="en-IN" sz="1600" b="1" dirty="0"/>
                <a:t>Model Summary:</a:t>
              </a:r>
              <a:r>
                <a:rPr lang="en-US" sz="1600" b="1" dirty="0"/>
                <a:t> </a:t>
              </a:r>
              <a:r>
                <a:rPr lang="en-US" sz="1600" dirty="0"/>
                <a:t>The model achieves a </a:t>
              </a:r>
              <a:r>
                <a:rPr lang="en-US" sz="1600" b="1" dirty="0"/>
                <a:t>recall of 98%</a:t>
              </a:r>
              <a:r>
                <a:rPr lang="en-US" sz="1600" dirty="0"/>
                <a:t> and a </a:t>
              </a:r>
              <a:r>
                <a:rPr lang="en-US" sz="1600" b="1" dirty="0"/>
                <a:t>precision of 97% </a:t>
              </a:r>
              <a:r>
                <a:rPr lang="en-US" sz="1600" dirty="0"/>
                <a:t> for </a:t>
              </a:r>
              <a:r>
                <a:rPr lang="en-US" sz="1600" b="1" dirty="0"/>
                <a:t>Class 1 with an overall accuracy of 97%</a:t>
              </a:r>
              <a:r>
                <a:rPr lang="en-US" sz="1600" dirty="0"/>
                <a:t>. Additionally, it maintains </a:t>
              </a:r>
              <a:r>
                <a:rPr lang="en-US" sz="1600" b="1" dirty="0"/>
                <a:t>low RAM usage</a:t>
              </a:r>
              <a:r>
                <a:rPr lang="en-US" sz="1600" dirty="0"/>
                <a:t>, </a:t>
              </a:r>
              <a:endParaRPr lang="en-IN" sz="1600" dirty="0"/>
            </a:p>
          </p:txBody>
        </p:sp>
      </p:grpSp>
      <p:pic>
        <p:nvPicPr>
          <p:cNvPr id="5" name="Picture Placeholder 4" descr="A picture containing outdoor, nature, mountain&#10;&#10;Description automatically generated">
            <a:extLst>
              <a:ext uri="{FF2B5EF4-FFF2-40B4-BE49-F238E27FC236}">
                <a16:creationId xmlns:a16="http://schemas.microsoft.com/office/drawing/2014/main" id="{592C00E9-B127-407B-9D26-D81752F195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22103" r="22103"/>
          <a:stretch>
            <a:fillRect/>
          </a:stretch>
        </p:blipFill>
        <p:spPr>
          <a:effectLst>
            <a:outerShdw blurRad="508000" dist="255634" algn="l" rotWithShape="0">
              <a:srgbClr val="3B1B6B">
                <a:alpha val="60000"/>
              </a:srgbClr>
            </a:outerShdw>
          </a:effectLst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3C757D9-E305-AEA3-7C3E-B046932FD8F4}"/>
              </a:ext>
            </a:extLst>
          </p:cNvPr>
          <p:cNvSpPr/>
          <p:nvPr/>
        </p:nvSpPr>
        <p:spPr>
          <a:xfrm>
            <a:off x="256908" y="308113"/>
            <a:ext cx="6401506" cy="624177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059B0C3-051A-D02B-7909-8A9C23400C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8701196"/>
              </p:ext>
            </p:extLst>
          </p:nvPr>
        </p:nvGraphicFramePr>
        <p:xfrm>
          <a:off x="545103" y="685801"/>
          <a:ext cx="5808840" cy="51991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05139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</TotalTime>
  <Words>826</Words>
  <Application>Microsoft Office PowerPoint</Application>
  <PresentationFormat>Widescreen</PresentationFormat>
  <Paragraphs>111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Montserrat</vt:lpstr>
      <vt:lpstr>Montserrat SemiBold</vt:lpstr>
      <vt:lpstr>Raleway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One Skill</dc:creator>
  <cp:lastModifiedBy>sinan</cp:lastModifiedBy>
  <cp:revision>4</cp:revision>
  <dcterms:created xsi:type="dcterms:W3CDTF">2021-09-20T14:52:29Z</dcterms:created>
  <dcterms:modified xsi:type="dcterms:W3CDTF">2025-07-04T10:34:58Z</dcterms:modified>
</cp:coreProperties>
</file>

<file path=docProps/thumbnail.jpeg>
</file>